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  <p:sldMasterId id="2147483755" r:id="rId2"/>
    <p:sldMasterId id="2147483770" r:id="rId3"/>
    <p:sldMasterId id="2147483811" r:id="rId4"/>
    <p:sldMasterId id="2147483841" r:id="rId5"/>
    <p:sldMasterId id="2147483869" r:id="rId6"/>
    <p:sldMasterId id="2147483890" r:id="rId7"/>
  </p:sldMasterIdLst>
  <p:notesMasterIdLst>
    <p:notesMasterId r:id="rId27"/>
  </p:notesMasterIdLst>
  <p:sldIdLst>
    <p:sldId id="256" r:id="rId8"/>
    <p:sldId id="257" r:id="rId9"/>
    <p:sldId id="4963" r:id="rId10"/>
    <p:sldId id="4964" r:id="rId11"/>
    <p:sldId id="9941" r:id="rId12"/>
    <p:sldId id="1746" r:id="rId13"/>
    <p:sldId id="10004" r:id="rId14"/>
    <p:sldId id="3762" r:id="rId15"/>
    <p:sldId id="3778" r:id="rId16"/>
    <p:sldId id="3755" r:id="rId17"/>
    <p:sldId id="10003" r:id="rId18"/>
    <p:sldId id="4059" r:id="rId19"/>
    <p:sldId id="4056" r:id="rId20"/>
    <p:sldId id="4061" r:id="rId21"/>
    <p:sldId id="4062" r:id="rId22"/>
    <p:sldId id="3845" r:id="rId23"/>
    <p:sldId id="10001" r:id="rId24"/>
    <p:sldId id="10002" r:id="rId25"/>
    <p:sldId id="49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4963"/>
            <p14:sldId id="4964"/>
            <p14:sldId id="9941"/>
            <p14:sldId id="1746"/>
            <p14:sldId id="10004"/>
            <p14:sldId id="3762"/>
            <p14:sldId id="3778"/>
            <p14:sldId id="3755"/>
            <p14:sldId id="10003"/>
            <p14:sldId id="4059"/>
            <p14:sldId id="4056"/>
            <p14:sldId id="4061"/>
            <p14:sldId id="4062"/>
            <p14:sldId id="3845"/>
            <p14:sldId id="10001"/>
            <p14:sldId id="10002"/>
            <p14:sldId id="49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571180-7DD7-442B-8091-3CFFDFB10C69}" v="114" dt="2019-09-25T04:17:03.796"/>
    <p1510:client id="{AD244BE7-D152-4594-A864-7CE08E123925}" vWet="1" dt="2019-09-25T03:58:18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998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16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14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43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909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79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7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5C0BC-9454-4E5A-87A5-74AAB37904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73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6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4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7102" marR="0" lvl="0" indent="0" algn="l" defTabSz="9390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10/1/2019 4:57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028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5BF3A-405D-7F43-8A89-DE9412B445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25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527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10/1/2019 4:57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9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9.jp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9.jp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jp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5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3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17F8D-94AF-494A-9DEA-6500CB1B69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67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42057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413398513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363319522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813363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041682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1315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85200400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94435939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3839305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</a:t>
            </a:r>
          </a:p>
        </p:txBody>
      </p:sp>
    </p:spTree>
    <p:extLst>
      <p:ext uri="{BB962C8B-B14F-4D97-AF65-F5344CB8AC3E}">
        <p14:creationId xmlns:p14="http://schemas.microsoft.com/office/powerpoint/2010/main" val="1810370661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Three column photo layout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6607865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14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1179838"/>
            <a:ext cx="5780073" cy="3756460"/>
          </a:xfrm>
        </p:spPr>
        <p:txBody>
          <a:bodyPr anchor="ctr">
            <a:noAutofit/>
          </a:bodyPr>
          <a:lstStyle>
            <a:lvl1pPr algn="ctr">
              <a:defRPr sz="1765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4485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18869889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2689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884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72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10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60028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5A989-B33D-A043-A074-7F6AD654A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7C5A-6554-964E-83C8-1AB5178180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200691"/>
            <a:ext cx="3146711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90070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4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949205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3D5-2927-47AB-ABC7-F273E0F42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4195-2436-4811-84D0-13840D87A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782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269-CB68-4C82-8DE0-3DFAB227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85AF-B791-4CBB-AA63-76E825E3A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124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5C50-FB4B-49B6-BFCF-D397C51E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AF3E-9579-4CC2-959C-5EE1E957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8079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0B65-7FA0-4208-AC34-41FCEBF5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24D8-46C1-4F7E-8109-511F26694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58533-0FA7-40B4-9464-47AE911D1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7356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69F9-7C49-44A1-BDAF-C5304ACE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D77FC-1EFE-4D2B-9B9F-61A4C02A0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ED2AA-9635-42D9-AD5E-B4293E8A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CE03A-322A-4944-99CE-C27B3E6EE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D7D94-F621-4366-9360-62805CA25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250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7430-C88E-4AE7-B2B7-FF84B016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667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46054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2102-988F-45FA-B77F-47E7484C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07AE-4047-4D9C-93AE-63202521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D7E0D-9549-4FFD-BCDC-56D59EEBF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0017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A7F9-06F7-486F-A0A3-71DFFDEC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FAA46-0FD9-4FC4-8F06-5D492161A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B7073-A210-4A3D-8095-5EA9B44DF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17631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F81A-750C-4E7A-8B39-5BC1525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752B-6DD8-44CC-84AC-009DABFE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9726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A54F17-20C7-4DAA-9059-8CFC9B805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45A22-6D22-45EF-B81B-261C0DE1F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95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2609618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62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7009353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6799598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1513602131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6424" y="1184126"/>
            <a:ext cx="11497956" cy="538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6926329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334884573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0191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907E4C2D-1581-4EAD-8C86-7A64B0CFA8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581" y="6221640"/>
            <a:ext cx="5508419" cy="372410"/>
          </a:xfrm>
        </p:spPr>
        <p:txBody>
          <a:bodyPr tIns="64008"/>
          <a:lstStyle>
            <a:lvl1pPr algn="r"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837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53D5-2927-47AB-ABC7-F273E0F42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74195-2436-4811-84D0-13840D87A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8823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B269-CB68-4C82-8DE0-3DFAB227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85AF-B791-4CBB-AA63-76E825E3A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69097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5C50-FB4B-49B6-BFCF-D397C51E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AF3E-9579-4CC2-959C-5EE1E957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137006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0B65-7FA0-4208-AC34-41FCEBF5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24D8-46C1-4F7E-8109-511F26694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58533-0FA7-40B4-9464-47AE911D1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68302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69F9-7C49-44A1-BDAF-C5304ACE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D77FC-1EFE-4D2B-9B9F-61A4C02A0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ED2AA-9635-42D9-AD5E-B4293E8A1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CE03A-322A-4944-99CE-C27B3E6EE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D7D94-F621-4366-9360-62805CA25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64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27430-C88E-4AE7-B2B7-FF84B016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427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7658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2102-988F-45FA-B77F-47E7484C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07AE-4047-4D9C-93AE-63202521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D7E0D-9549-4FFD-BCDC-56D59EEBF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115826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A7F9-06F7-486F-A0A3-71DFFDECD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FAA46-0FD9-4FC4-8F06-5D492161A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B7073-A210-4A3D-8095-5EA9B44DF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685251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F81A-750C-4E7A-8B39-5BC1525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C752B-6DD8-44CC-84AC-009DABFE9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0493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A54F17-20C7-4DAA-9059-8CFC9B8055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45A22-6D22-45EF-B81B-261C0DE1F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65542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0561341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62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82163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11428995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92568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BB85-FD62-44BA-9598-ECF52FEB2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564DF-1798-4CD3-BE73-87699F210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DCD28-FE3F-49A4-9790-FFA8364D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361BA-44F9-4899-9E23-3ADB3BC2C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AE026-281B-4225-90C3-7C100A4A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34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3026877077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</p:spTree>
    <p:extLst>
      <p:ext uri="{BB962C8B-B14F-4D97-AF65-F5344CB8AC3E}">
        <p14:creationId xmlns:p14="http://schemas.microsoft.com/office/powerpoint/2010/main" val="2256934416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6424" y="1184126"/>
            <a:ext cx="11497956" cy="538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535176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1859945001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9569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907E4C2D-1581-4EAD-8C86-7A64B0CFA8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581" y="6221640"/>
            <a:ext cx="5508419" cy="372410"/>
          </a:xfrm>
        </p:spPr>
        <p:txBody>
          <a:bodyPr tIns="64008"/>
          <a:lstStyle>
            <a:lvl1pPr algn="r"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529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5AFE-2E35-4DBF-B679-1303BCBE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26DF-7EBD-487C-AE24-B22D2A39F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98E8A-6820-47FC-831E-6A44646E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098D-D340-4F20-8275-3ECA9D80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467FC-A009-4DCE-9DCD-C4B45FF1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5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1F28-AB12-4575-802A-58EB529D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9A50F-66C8-499B-8D33-8E8D620A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8E6BD-3BDD-46CD-9186-7843C4E3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C9B26-4AF7-4A84-BACA-D647B6A5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151F-4A05-4FC3-BF3B-659882B4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08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28F3-707A-419F-9BE4-5500D217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84A03-EADB-4E0D-BC3E-8E047C113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52F9E-CF4C-4E07-AA0F-53083716A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F3417-19C2-4FA2-A917-FDC07C56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AEC44-7167-4BF3-B3F8-6E9F36F0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64885-84E4-45EC-A9E5-DFC714C7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9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9847-F78D-4B0F-9380-5043FB3C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9D2F-E69B-4E85-937F-BB108ED2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06509-1DDD-4ED5-AE98-49DF11A4B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380DA-EB66-4844-B92D-50A231C10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F70E32-F6DC-49F5-9B21-9AE8527A3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06B9-FFD3-47D0-8265-743BB881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1960A-4998-494C-B96E-D8ECB9D5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38328-5F90-4D10-9A93-84A2BA0C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8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EAF7-649C-4D6C-86F2-A3DB8961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AA40E-8917-48D3-ADB4-13189DCB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EC0E0-ED48-4A8C-BA74-A0A44EC1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7C7D2-8847-44F2-B8C0-0FEC7FD2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46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B922-48E0-4947-A764-ACDF7240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5AD64-CBA1-44BD-9717-00B737A1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A8B32-83A9-40EE-8C33-8D4A5676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0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F066-8FD6-4F56-8174-38BA08F4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0CCF5-A881-487C-B87B-8B4008808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0D5C4-52BC-4D95-9708-67914A804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B876-DE31-4897-BF89-4BCD64A4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7E0EC-4187-4337-A051-C57691C8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85EE8-6868-4131-8B03-92590D20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92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1871-0070-4170-BCC4-82F74EAE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E192F-7C53-45CC-B22D-A76900414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A2DF9-06D0-4D21-9297-E94F9B896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1241F-F8B1-498B-9E00-5105371E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1F127-8B71-43F2-B0A3-0A0015DB2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CAE91-1EEF-4EC7-8D62-8B444DEF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6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5970-1481-4146-AD21-1BDC4BBA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DCC1A-379F-4FCE-87C2-F7160166C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09DD5-DCC9-4254-AAA1-0A516911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7A4B9-31BA-4E99-8569-0B54BB65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B7EC-E6D7-4A77-ACAB-97DE33ED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42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4D1E3-400D-493E-A080-71BE4FD87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B06D4-66BA-4075-980C-829141FB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3A3C-8994-46F2-8F8E-3569AB55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02557A-7053-4340-A874-8AB926A8EDA1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414D-0A28-45C4-B20D-08B6FD76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D644F-D5D3-4251-A329-3CA7BD2E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1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7560573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380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(DevOps)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A0F0FA-DE27-4E9E-909E-F5D8355188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72" y="2074065"/>
            <a:ext cx="6261476" cy="4302795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855" y="3749636"/>
            <a:ext cx="5379870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183" y="1682695"/>
            <a:ext cx="7777651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CAD4CD2-485C-4ACA-B7ED-1F0E3C3DAE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72568" y="574354"/>
            <a:ext cx="1339038" cy="2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083E3E-9BA2-4469-BE60-C38AE0FF4E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872" y="2074065"/>
            <a:ext cx="6261476" cy="4302795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855" y="3749636"/>
            <a:ext cx="5379870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183" y="1682695"/>
            <a:ext cx="7777651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 descr="Microsoft">
            <a:extLst>
              <a:ext uri="{FF2B5EF4-FFF2-40B4-BE49-F238E27FC236}">
                <a16:creationId xmlns:a16="http://schemas.microsoft.com/office/drawing/2014/main" id="{ABC4CB37-2AD2-41C3-AC0E-94CEA0338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5" y="416468"/>
            <a:ext cx="1644988" cy="6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85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DevOps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71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993" y="1507347"/>
            <a:ext cx="11306469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487" indent="0">
              <a:buNone/>
              <a:defRPr/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52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5993" y="1507347"/>
            <a:ext cx="11306469" cy="1612493"/>
          </a:xfrm>
        </p:spPr>
        <p:txBody>
          <a:bodyPr wrap="square">
            <a:spAutoFit/>
          </a:bodyPr>
          <a:lstStyle>
            <a:lvl1pPr marL="336145" indent="-336145">
              <a:buFont typeface="Arial" panose="020B0604020202020204" pitchFamily="34" charset="0"/>
              <a:buChar char="•"/>
              <a:defRPr/>
            </a:lvl1pPr>
            <a:lvl2pPr marL="564632" indent="-336145">
              <a:buFont typeface="Arial" panose="020B0604020202020204" pitchFamily="34" charset="0"/>
              <a:buChar char="•"/>
              <a:defRPr/>
            </a:lvl2pPr>
            <a:lvl3pPr marL="737096" indent="-280121">
              <a:buFont typeface="Arial" panose="020B0604020202020204" pitchFamily="34" charset="0"/>
              <a:buChar char="•"/>
              <a:defRPr/>
            </a:lvl3pPr>
            <a:lvl4pPr marL="965583" indent="-280121">
              <a:buFont typeface="Arial" panose="020B0604020202020204" pitchFamily="34" charset="0"/>
              <a:buChar char="•"/>
              <a:defRPr/>
            </a:lvl4pPr>
            <a:lvl5pPr marL="1082023" indent="-16807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810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5993" y="1487623"/>
            <a:ext cx="11306469" cy="161249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939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5675764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02316549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572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773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90125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34678760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1568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8856643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765" y="2658193"/>
            <a:ext cx="11306469" cy="603538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043108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803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Demo:</a:t>
            </a:r>
            <a:br>
              <a:rPr lang="en-US"/>
            </a:b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2184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1A1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1522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3135036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37532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924809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2581485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563290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145598965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0313873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3727" y="1607216"/>
            <a:ext cx="5930419" cy="899968"/>
          </a:xfrm>
          <a:noFill/>
        </p:spPr>
        <p:txBody>
          <a:bodyPr lIns="0" tIns="0" rIns="0" bIns="0" anchor="t" anchorCtr="0"/>
          <a:lstStyle>
            <a:lvl1pPr algn="ctr">
              <a:lnSpc>
                <a:spcPct val="100000"/>
              </a:lnSpc>
              <a:spcAft>
                <a:spcPts val="1274"/>
              </a:spcAft>
              <a:defRPr sz="4705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C408A-6637-49C9-8EC4-5E39F69F0D74}"/>
              </a:ext>
            </a:extLst>
          </p:cNvPr>
          <p:cNvGrpSpPr/>
          <p:nvPr userDrawn="1"/>
        </p:nvGrpSpPr>
        <p:grpSpPr>
          <a:xfrm>
            <a:off x="3177805" y="2815069"/>
            <a:ext cx="5836389" cy="2921128"/>
            <a:chOff x="3754570" y="2514540"/>
            <a:chExt cx="6075241" cy="3040242"/>
          </a:xfrm>
          <a:solidFill>
            <a:srgbClr val="FFFFFF"/>
          </a:solidFill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57D037-EE42-4860-A707-1BA65C797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870490" y="5145358"/>
              <a:ext cx="925785" cy="40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DA117-5C50-493B-926A-C47F862CE7D6}"/>
                </a:ext>
              </a:extLst>
            </p:cNvPr>
            <p:cNvGrpSpPr/>
            <p:nvPr/>
          </p:nvGrpSpPr>
          <p:grpSpPr bwMode="black">
            <a:xfrm>
              <a:off x="9131450" y="4712441"/>
              <a:ext cx="698358" cy="169153"/>
              <a:chOff x="2321681" y="5571144"/>
              <a:chExt cx="701013" cy="175680"/>
            </a:xfrm>
            <a:grpFill/>
            <a:effectLst/>
          </p:grpSpPr>
          <p:sp>
            <p:nvSpPr>
              <p:cNvPr id="251" name="Freeform 23">
                <a:extLst>
                  <a:ext uri="{FF2B5EF4-FFF2-40B4-BE49-F238E27FC236}">
                    <a16:creationId xmlns:a16="http://schemas.microsoft.com/office/drawing/2014/main" id="{7009D529-B177-40A8-9035-B7A047D5860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2" name="Freeform 24">
                <a:extLst>
                  <a:ext uri="{FF2B5EF4-FFF2-40B4-BE49-F238E27FC236}">
                    <a16:creationId xmlns:a16="http://schemas.microsoft.com/office/drawing/2014/main" id="{08C3AD4E-A5DB-4486-80DF-2BEB0B533B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3" name="Freeform 25">
                <a:extLst>
                  <a:ext uri="{FF2B5EF4-FFF2-40B4-BE49-F238E27FC236}">
                    <a16:creationId xmlns:a16="http://schemas.microsoft.com/office/drawing/2014/main" id="{8D5E53D9-7F61-466F-BE69-8919F3047A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4" name="Freeform 26">
                <a:extLst>
                  <a:ext uri="{FF2B5EF4-FFF2-40B4-BE49-F238E27FC236}">
                    <a16:creationId xmlns:a16="http://schemas.microsoft.com/office/drawing/2014/main" id="{24A2D93A-C9E7-4A27-9162-958928F88E2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E9ACEE4F-943E-4993-91C4-AC6485D71B5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671E6911-760A-413E-AC53-0995C3DB27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1AB739D3-3C5D-49AC-9F42-7AF10104F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218BE0-F8D6-46E0-81F3-73E32AB8E9F9}"/>
                </a:ext>
              </a:extLst>
            </p:cNvPr>
            <p:cNvGrpSpPr/>
            <p:nvPr/>
          </p:nvGrpSpPr>
          <p:grpSpPr bwMode="black">
            <a:xfrm>
              <a:off x="7418210" y="3672980"/>
              <a:ext cx="1382739" cy="190072"/>
              <a:chOff x="3403273" y="5616873"/>
              <a:chExt cx="1088404" cy="154797"/>
            </a:xfrm>
            <a:grpFill/>
            <a:effectLst/>
          </p:grpSpPr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DB79D55B-98EE-4C08-8BBE-280A7C101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8299DA9D-6578-48DB-9C08-1AE8C5D09F4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68D533D0-25C7-4D7E-BFC2-25CAF1762D0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CCF71554-61C8-42A2-9F74-CD909FEC056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065E5E95-ED59-4D46-B659-5BB2941E41C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4179646C-0CC8-4056-82B4-153C01B1C2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2FB9943F-8BE7-406E-9DAB-1512C75909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DC334FF6-FA89-4939-A2D5-5683DC8440A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E590670A-CD19-440E-8618-88A85BE8E07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D82C3FE3-CDA9-4AE7-B57D-9E37A20D6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5E4A6918-DBA1-4380-BDE0-F1AFB3DFDD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6103B0-C234-4400-9D7D-FA403ACE7521}"/>
                </a:ext>
              </a:extLst>
            </p:cNvPr>
            <p:cNvGrpSpPr/>
            <p:nvPr/>
          </p:nvGrpSpPr>
          <p:grpSpPr bwMode="black">
            <a:xfrm>
              <a:off x="5210380" y="3127477"/>
              <a:ext cx="1632288" cy="168683"/>
              <a:chOff x="9662524" y="5603535"/>
              <a:chExt cx="1748299" cy="186932"/>
            </a:xfrm>
            <a:grpFill/>
            <a:effectLst/>
          </p:grpSpPr>
          <p:sp>
            <p:nvSpPr>
              <p:cNvPr id="230" name="Freeform 19">
                <a:extLst>
                  <a:ext uri="{FF2B5EF4-FFF2-40B4-BE49-F238E27FC236}">
                    <a16:creationId xmlns:a16="http://schemas.microsoft.com/office/drawing/2014/main" id="{A730F4C1-AE83-430E-8CF8-9A64E4AEDF5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1" name="Freeform 20">
                <a:extLst>
                  <a:ext uri="{FF2B5EF4-FFF2-40B4-BE49-F238E27FC236}">
                    <a16:creationId xmlns:a16="http://schemas.microsoft.com/office/drawing/2014/main" id="{0119B472-25F5-4178-B490-E6018CB9EB1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2" name="Freeform 21">
                <a:extLst>
                  <a:ext uri="{FF2B5EF4-FFF2-40B4-BE49-F238E27FC236}">
                    <a16:creationId xmlns:a16="http://schemas.microsoft.com/office/drawing/2014/main" id="{B7B676D1-CD80-440A-952D-8EF3C846D6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3" name="Freeform 22">
                <a:extLst>
                  <a:ext uri="{FF2B5EF4-FFF2-40B4-BE49-F238E27FC236}">
                    <a16:creationId xmlns:a16="http://schemas.microsoft.com/office/drawing/2014/main" id="{42D74427-C539-41A1-91D4-8AFFE35942C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4" name="Freeform 23">
                <a:extLst>
                  <a:ext uri="{FF2B5EF4-FFF2-40B4-BE49-F238E27FC236}">
                    <a16:creationId xmlns:a16="http://schemas.microsoft.com/office/drawing/2014/main" id="{8809FF85-0A9F-4925-8048-62093903BF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5" name="Freeform 24">
                <a:extLst>
                  <a:ext uri="{FF2B5EF4-FFF2-40B4-BE49-F238E27FC236}">
                    <a16:creationId xmlns:a16="http://schemas.microsoft.com/office/drawing/2014/main" id="{39B59B2A-2D27-4464-A317-E9FDBCCC993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6" name="Freeform 25">
                <a:extLst>
                  <a:ext uri="{FF2B5EF4-FFF2-40B4-BE49-F238E27FC236}">
                    <a16:creationId xmlns:a16="http://schemas.microsoft.com/office/drawing/2014/main" id="{E41470DB-D19B-448F-8C85-AA20AC580EA2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7" name="Freeform 26">
                <a:extLst>
                  <a:ext uri="{FF2B5EF4-FFF2-40B4-BE49-F238E27FC236}">
                    <a16:creationId xmlns:a16="http://schemas.microsoft.com/office/drawing/2014/main" id="{CDC15AFA-8B78-4592-A087-34005235637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8" name="Freeform 27">
                <a:extLst>
                  <a:ext uri="{FF2B5EF4-FFF2-40B4-BE49-F238E27FC236}">
                    <a16:creationId xmlns:a16="http://schemas.microsoft.com/office/drawing/2014/main" id="{7557486D-BE50-4EE9-835F-D0BFF076119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39" name="Freeform 28">
                <a:extLst>
                  <a:ext uri="{FF2B5EF4-FFF2-40B4-BE49-F238E27FC236}">
                    <a16:creationId xmlns:a16="http://schemas.microsoft.com/office/drawing/2014/main" id="{28DB2C58-4824-451F-B6F5-12FC6F09EF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8580EF-76EB-4B34-AA53-423F37E88E89}"/>
                </a:ext>
              </a:extLst>
            </p:cNvPr>
            <p:cNvGrpSpPr/>
            <p:nvPr/>
          </p:nvGrpSpPr>
          <p:grpSpPr bwMode="black">
            <a:xfrm>
              <a:off x="9002827" y="3659557"/>
              <a:ext cx="826933" cy="216969"/>
              <a:chOff x="7458381" y="5575585"/>
              <a:chExt cx="830083" cy="225342"/>
            </a:xfrm>
            <a:grpFill/>
            <a:effectLst/>
          </p:grpSpPr>
          <p:sp>
            <p:nvSpPr>
              <p:cNvPr id="222" name="Freeform 21">
                <a:extLst>
                  <a:ext uri="{FF2B5EF4-FFF2-40B4-BE49-F238E27FC236}">
                    <a16:creationId xmlns:a16="http://schemas.microsoft.com/office/drawing/2014/main" id="{6E12599D-F240-4745-A9F6-CAC4335453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3" name="Freeform 22">
                <a:extLst>
                  <a:ext uri="{FF2B5EF4-FFF2-40B4-BE49-F238E27FC236}">
                    <a16:creationId xmlns:a16="http://schemas.microsoft.com/office/drawing/2014/main" id="{7999F73F-F9C8-4ABC-9168-6D429F0909A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4" name="Freeform 23">
                <a:extLst>
                  <a:ext uri="{FF2B5EF4-FFF2-40B4-BE49-F238E27FC236}">
                    <a16:creationId xmlns:a16="http://schemas.microsoft.com/office/drawing/2014/main" id="{3556A372-2DDA-40A9-80F5-C50FCD93BD2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5" name="Freeform 24">
                <a:extLst>
                  <a:ext uri="{FF2B5EF4-FFF2-40B4-BE49-F238E27FC236}">
                    <a16:creationId xmlns:a16="http://schemas.microsoft.com/office/drawing/2014/main" id="{C3BD7DD4-2527-4A04-AEED-1E07EA388A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6" name="Freeform 25">
                <a:extLst>
                  <a:ext uri="{FF2B5EF4-FFF2-40B4-BE49-F238E27FC236}">
                    <a16:creationId xmlns:a16="http://schemas.microsoft.com/office/drawing/2014/main" id="{5C916058-A64C-4DAD-8483-AC714E6594A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7" name="Freeform 26">
                <a:extLst>
                  <a:ext uri="{FF2B5EF4-FFF2-40B4-BE49-F238E27FC236}">
                    <a16:creationId xmlns:a16="http://schemas.microsoft.com/office/drawing/2014/main" id="{0238FC23-CA0E-47D5-B2E3-84D4AE3390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8" name="Freeform 27">
                <a:extLst>
                  <a:ext uri="{FF2B5EF4-FFF2-40B4-BE49-F238E27FC236}">
                    <a16:creationId xmlns:a16="http://schemas.microsoft.com/office/drawing/2014/main" id="{53B8A06C-06D6-4100-A819-02F1999A1B9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9" name="Freeform 28">
                <a:extLst>
                  <a:ext uri="{FF2B5EF4-FFF2-40B4-BE49-F238E27FC236}">
                    <a16:creationId xmlns:a16="http://schemas.microsoft.com/office/drawing/2014/main" id="{E85A0D42-BF7F-452A-9373-6EB677823D9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B88F8A-5F01-434E-9BF5-FC1E14673C01}"/>
                </a:ext>
              </a:extLst>
            </p:cNvPr>
            <p:cNvGrpSpPr/>
            <p:nvPr/>
          </p:nvGrpSpPr>
          <p:grpSpPr bwMode="black">
            <a:xfrm>
              <a:off x="8252113" y="4202116"/>
              <a:ext cx="763039" cy="190660"/>
              <a:chOff x="4872260" y="5575584"/>
              <a:chExt cx="765942" cy="198016"/>
            </a:xfrm>
            <a:grpFill/>
            <a:effectLst/>
          </p:grpSpPr>
          <p:sp>
            <p:nvSpPr>
              <p:cNvPr id="217" name="Freeform 30">
                <a:extLst>
                  <a:ext uri="{FF2B5EF4-FFF2-40B4-BE49-F238E27FC236}">
                    <a16:creationId xmlns:a16="http://schemas.microsoft.com/office/drawing/2014/main" id="{C8909973-E8D6-497F-BDD4-9C622B10E6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8" name="Freeform 31">
                <a:extLst>
                  <a:ext uri="{FF2B5EF4-FFF2-40B4-BE49-F238E27FC236}">
                    <a16:creationId xmlns:a16="http://schemas.microsoft.com/office/drawing/2014/main" id="{CA3E97C9-1EE3-496C-8666-EB2D827C778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9" name="Freeform 32">
                <a:extLst>
                  <a:ext uri="{FF2B5EF4-FFF2-40B4-BE49-F238E27FC236}">
                    <a16:creationId xmlns:a16="http://schemas.microsoft.com/office/drawing/2014/main" id="{413E18B3-7CAD-474E-8432-35DAC0D5D0F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0" name="Freeform 33">
                <a:extLst>
                  <a:ext uri="{FF2B5EF4-FFF2-40B4-BE49-F238E27FC236}">
                    <a16:creationId xmlns:a16="http://schemas.microsoft.com/office/drawing/2014/main" id="{84D8AC30-A818-48BC-9FD7-580FDFEE53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21" name="Freeform 34">
                <a:extLst>
                  <a:ext uri="{FF2B5EF4-FFF2-40B4-BE49-F238E27FC236}">
                    <a16:creationId xmlns:a16="http://schemas.microsoft.com/office/drawing/2014/main" id="{327F00E4-3AB5-40A8-9732-23FBDDBE7FA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F3CA78-667E-410A-A434-46AA14855B62}"/>
                </a:ext>
              </a:extLst>
            </p:cNvPr>
            <p:cNvGrpSpPr/>
            <p:nvPr/>
          </p:nvGrpSpPr>
          <p:grpSpPr bwMode="black">
            <a:xfrm>
              <a:off x="6830613" y="4234125"/>
              <a:ext cx="1054994" cy="158657"/>
              <a:chOff x="6018781" y="5575586"/>
              <a:chExt cx="1059017" cy="164779"/>
            </a:xfrm>
            <a:grpFill/>
            <a:effectLst/>
          </p:grpSpPr>
          <p:sp>
            <p:nvSpPr>
              <p:cNvPr id="209" name="Freeform 17">
                <a:extLst>
                  <a:ext uri="{FF2B5EF4-FFF2-40B4-BE49-F238E27FC236}">
                    <a16:creationId xmlns:a16="http://schemas.microsoft.com/office/drawing/2014/main" id="{5E91B93E-FBF8-4905-B2EF-40CD38ABAD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0" name="Freeform 18">
                <a:extLst>
                  <a:ext uri="{FF2B5EF4-FFF2-40B4-BE49-F238E27FC236}">
                    <a16:creationId xmlns:a16="http://schemas.microsoft.com/office/drawing/2014/main" id="{227CDAB9-17C8-4AE6-B079-8350AC4070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1" name="Freeform 19">
                <a:extLst>
                  <a:ext uri="{FF2B5EF4-FFF2-40B4-BE49-F238E27FC236}">
                    <a16:creationId xmlns:a16="http://schemas.microsoft.com/office/drawing/2014/main" id="{FE292A25-00C9-4037-858B-174025C8CEB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2" name="Freeform 20">
                <a:extLst>
                  <a:ext uri="{FF2B5EF4-FFF2-40B4-BE49-F238E27FC236}">
                    <a16:creationId xmlns:a16="http://schemas.microsoft.com/office/drawing/2014/main" id="{D4A63E37-1544-401B-8A32-F3F116827F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6B29D0-EDD0-40AA-A82F-5FD230E13C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786A2A7D-574F-4FED-8013-E00E912A0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61873666-CE51-4198-88E4-A41791AF65F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D2F76985-5357-4ACF-9AEB-C7983B11BE90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2C507C-8271-4DF0-A931-0E70E92DCD0D}"/>
                </a:ext>
              </a:extLst>
            </p:cNvPr>
            <p:cNvGrpSpPr/>
            <p:nvPr/>
          </p:nvGrpSpPr>
          <p:grpSpPr bwMode="black">
            <a:xfrm>
              <a:off x="5303919" y="2606000"/>
              <a:ext cx="1045758" cy="163878"/>
              <a:chOff x="891368" y="5611897"/>
              <a:chExt cx="1049730" cy="170204"/>
            </a:xfrm>
            <a:grpFill/>
            <a:effectLst/>
          </p:grpSpPr>
          <p:sp>
            <p:nvSpPr>
              <p:cNvPr id="200" name="Freeform 32">
                <a:extLst>
                  <a:ext uri="{FF2B5EF4-FFF2-40B4-BE49-F238E27FC236}">
                    <a16:creationId xmlns:a16="http://schemas.microsoft.com/office/drawing/2014/main" id="{AFB4F0FA-B28F-42CE-9667-4E332C4907E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1" name="Freeform 33">
                <a:extLst>
                  <a:ext uri="{FF2B5EF4-FFF2-40B4-BE49-F238E27FC236}">
                    <a16:creationId xmlns:a16="http://schemas.microsoft.com/office/drawing/2014/main" id="{D4D59FAF-F6BE-4E53-B577-E48EBEC8D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2" name="Rectangle 34">
                <a:extLst>
                  <a:ext uri="{FF2B5EF4-FFF2-40B4-BE49-F238E27FC236}">
                    <a16:creationId xmlns:a16="http://schemas.microsoft.com/office/drawing/2014/main" id="{F1D19EF0-C01D-4E77-82C9-296D45998FE1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3" name="Freeform 35">
                <a:extLst>
                  <a:ext uri="{FF2B5EF4-FFF2-40B4-BE49-F238E27FC236}">
                    <a16:creationId xmlns:a16="http://schemas.microsoft.com/office/drawing/2014/main" id="{2C60D174-4B7C-4D6B-941E-E99CC6DE459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4" name="Freeform 36">
                <a:extLst>
                  <a:ext uri="{FF2B5EF4-FFF2-40B4-BE49-F238E27FC236}">
                    <a16:creationId xmlns:a16="http://schemas.microsoft.com/office/drawing/2014/main" id="{7E7B2333-2432-4EFA-803A-D2CD7BFA8A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5" name="Freeform 37">
                <a:extLst>
                  <a:ext uri="{FF2B5EF4-FFF2-40B4-BE49-F238E27FC236}">
                    <a16:creationId xmlns:a16="http://schemas.microsoft.com/office/drawing/2014/main" id="{4B65A96E-3499-419C-AE44-0B796D7932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6" name="Freeform 38">
                <a:extLst>
                  <a:ext uri="{FF2B5EF4-FFF2-40B4-BE49-F238E27FC236}">
                    <a16:creationId xmlns:a16="http://schemas.microsoft.com/office/drawing/2014/main" id="{57967F39-DB94-4CD2-9556-37A60B77856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7" name="Freeform 39">
                <a:extLst>
                  <a:ext uri="{FF2B5EF4-FFF2-40B4-BE49-F238E27FC236}">
                    <a16:creationId xmlns:a16="http://schemas.microsoft.com/office/drawing/2014/main" id="{E48CE500-F165-4A72-B776-2FA234AD284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208" name="Freeform 40">
                <a:extLst>
                  <a:ext uri="{FF2B5EF4-FFF2-40B4-BE49-F238E27FC236}">
                    <a16:creationId xmlns:a16="http://schemas.microsoft.com/office/drawing/2014/main" id="{CB844AA7-E732-4FDC-BEA3-06E201DCE72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F90D28-B1A7-4969-AA20-048F8EC8CD09}"/>
                </a:ext>
              </a:extLst>
            </p:cNvPr>
            <p:cNvGrpSpPr/>
            <p:nvPr/>
          </p:nvGrpSpPr>
          <p:grpSpPr bwMode="black">
            <a:xfrm>
              <a:off x="5346699" y="3661884"/>
              <a:ext cx="910109" cy="212267"/>
              <a:chOff x="9053746" y="4958394"/>
              <a:chExt cx="913569" cy="220459"/>
            </a:xfrm>
            <a:grpFill/>
            <a:effectLst/>
          </p:grpSpPr>
          <p:sp>
            <p:nvSpPr>
              <p:cNvPr id="192" name="Freeform 25">
                <a:extLst>
                  <a:ext uri="{FF2B5EF4-FFF2-40B4-BE49-F238E27FC236}">
                    <a16:creationId xmlns:a16="http://schemas.microsoft.com/office/drawing/2014/main" id="{1D01112E-24A8-42A3-B060-10E397B6B3E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3" name="Freeform 26">
                <a:extLst>
                  <a:ext uri="{FF2B5EF4-FFF2-40B4-BE49-F238E27FC236}">
                    <a16:creationId xmlns:a16="http://schemas.microsoft.com/office/drawing/2014/main" id="{2B2EDA3C-84DE-4175-88D1-1F9DFB1E4D7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4" name="Freeform 27">
                <a:extLst>
                  <a:ext uri="{FF2B5EF4-FFF2-40B4-BE49-F238E27FC236}">
                    <a16:creationId xmlns:a16="http://schemas.microsoft.com/office/drawing/2014/main" id="{70168D02-9B20-4AE7-971C-9535679EEB7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5" name="Freeform 28">
                <a:extLst>
                  <a:ext uri="{FF2B5EF4-FFF2-40B4-BE49-F238E27FC236}">
                    <a16:creationId xmlns:a16="http://schemas.microsoft.com/office/drawing/2014/main" id="{7ABD9A18-E345-4A7A-AA0B-5269C62305F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6" name="Freeform 29">
                <a:extLst>
                  <a:ext uri="{FF2B5EF4-FFF2-40B4-BE49-F238E27FC236}">
                    <a16:creationId xmlns:a16="http://schemas.microsoft.com/office/drawing/2014/main" id="{FD6D23F7-DB2C-47EF-BD56-B04F41BC7B9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7" name="Freeform 30">
                <a:extLst>
                  <a:ext uri="{FF2B5EF4-FFF2-40B4-BE49-F238E27FC236}">
                    <a16:creationId xmlns:a16="http://schemas.microsoft.com/office/drawing/2014/main" id="{BCEDD0E8-61A9-4852-922E-0E5070AA193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8" name="Freeform 31">
                <a:extLst>
                  <a:ext uri="{FF2B5EF4-FFF2-40B4-BE49-F238E27FC236}">
                    <a16:creationId xmlns:a16="http://schemas.microsoft.com/office/drawing/2014/main" id="{71153A28-E9C2-448E-BBAD-D5991FE8AB5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9" name="Freeform 32">
                <a:extLst>
                  <a:ext uri="{FF2B5EF4-FFF2-40B4-BE49-F238E27FC236}">
                    <a16:creationId xmlns:a16="http://schemas.microsoft.com/office/drawing/2014/main" id="{059168B7-1418-42AE-8D00-72FDA0E3870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B4C8A5-44BD-4AA5-AF55-818B5F07D8B2}"/>
                </a:ext>
              </a:extLst>
            </p:cNvPr>
            <p:cNvGrpSpPr/>
            <p:nvPr/>
          </p:nvGrpSpPr>
          <p:grpSpPr bwMode="black">
            <a:xfrm>
              <a:off x="5454161" y="4709776"/>
              <a:ext cx="863040" cy="174483"/>
              <a:chOff x="5513886" y="4978012"/>
              <a:chExt cx="866327" cy="181218"/>
            </a:xfrm>
            <a:grpFill/>
            <a:effectLst/>
          </p:grpSpPr>
          <p:sp>
            <p:nvSpPr>
              <p:cNvPr id="185" name="Freeform 29">
                <a:extLst>
                  <a:ext uri="{FF2B5EF4-FFF2-40B4-BE49-F238E27FC236}">
                    <a16:creationId xmlns:a16="http://schemas.microsoft.com/office/drawing/2014/main" id="{7077EE77-2DB4-4668-89D2-94E3B34E812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6" name="Freeform 30">
                <a:extLst>
                  <a:ext uri="{FF2B5EF4-FFF2-40B4-BE49-F238E27FC236}">
                    <a16:creationId xmlns:a16="http://schemas.microsoft.com/office/drawing/2014/main" id="{C12A1EC5-DB0F-4ABA-9F3D-57FF6FABAA5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7" name="Freeform 31">
                <a:extLst>
                  <a:ext uri="{FF2B5EF4-FFF2-40B4-BE49-F238E27FC236}">
                    <a16:creationId xmlns:a16="http://schemas.microsoft.com/office/drawing/2014/main" id="{29F0B69C-A664-47E5-BCEE-01C747ADE5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8" name="Freeform 32">
                <a:extLst>
                  <a:ext uri="{FF2B5EF4-FFF2-40B4-BE49-F238E27FC236}">
                    <a16:creationId xmlns:a16="http://schemas.microsoft.com/office/drawing/2014/main" id="{116CE900-4C57-4C31-BCDB-FDBA0AE7618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9" name="Freeform 551">
                <a:extLst>
                  <a:ext uri="{FF2B5EF4-FFF2-40B4-BE49-F238E27FC236}">
                    <a16:creationId xmlns:a16="http://schemas.microsoft.com/office/drawing/2014/main" id="{FBB5D13C-C0CC-4F80-8B8C-514C760E952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0" name="Freeform 552">
                <a:extLst>
                  <a:ext uri="{FF2B5EF4-FFF2-40B4-BE49-F238E27FC236}">
                    <a16:creationId xmlns:a16="http://schemas.microsoft.com/office/drawing/2014/main" id="{C66D15E6-96CB-47DC-B41D-F83FEDF544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91" name="Freeform 553">
                <a:extLst>
                  <a:ext uri="{FF2B5EF4-FFF2-40B4-BE49-F238E27FC236}">
                    <a16:creationId xmlns:a16="http://schemas.microsoft.com/office/drawing/2014/main" id="{0CC044D3-7152-4F2A-8A22-8D44FDEB0E5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B1080-895D-4689-B082-B1A4F805BD36}"/>
                </a:ext>
              </a:extLst>
            </p:cNvPr>
            <p:cNvGrpSpPr/>
            <p:nvPr/>
          </p:nvGrpSpPr>
          <p:grpSpPr bwMode="black">
            <a:xfrm>
              <a:off x="6825959" y="4717656"/>
              <a:ext cx="575838" cy="158661"/>
              <a:chOff x="4664767" y="4986232"/>
              <a:chExt cx="578026" cy="164783"/>
            </a:xfrm>
            <a:grpFill/>
            <a:effectLst/>
          </p:grpSpPr>
          <p:sp>
            <p:nvSpPr>
              <p:cNvPr id="180" name="Freeform 22">
                <a:extLst>
                  <a:ext uri="{FF2B5EF4-FFF2-40B4-BE49-F238E27FC236}">
                    <a16:creationId xmlns:a16="http://schemas.microsoft.com/office/drawing/2014/main" id="{0C366E55-E341-4566-87DB-5B110E3228F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1" name="Freeform 23">
                <a:extLst>
                  <a:ext uri="{FF2B5EF4-FFF2-40B4-BE49-F238E27FC236}">
                    <a16:creationId xmlns:a16="http://schemas.microsoft.com/office/drawing/2014/main" id="{314A7BE3-0244-478E-BB27-12DDF8B160B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2" name="Freeform 24">
                <a:extLst>
                  <a:ext uri="{FF2B5EF4-FFF2-40B4-BE49-F238E27FC236}">
                    <a16:creationId xmlns:a16="http://schemas.microsoft.com/office/drawing/2014/main" id="{25CC683B-C491-43FE-B672-B4E0114626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3" name="Freeform 25">
                <a:extLst>
                  <a:ext uri="{FF2B5EF4-FFF2-40B4-BE49-F238E27FC236}">
                    <a16:creationId xmlns:a16="http://schemas.microsoft.com/office/drawing/2014/main" id="{659F3356-6EC2-4B8F-957C-0509BE86C9A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84" name="Freeform 26">
                <a:extLst>
                  <a:ext uri="{FF2B5EF4-FFF2-40B4-BE49-F238E27FC236}">
                    <a16:creationId xmlns:a16="http://schemas.microsoft.com/office/drawing/2014/main" id="{EBDC1436-46FB-4CCC-8AF9-83616B5761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BBE7AD-F5FF-44E7-89BD-70521607F34C}"/>
                </a:ext>
              </a:extLst>
            </p:cNvPr>
            <p:cNvGrpSpPr/>
            <p:nvPr/>
          </p:nvGrpSpPr>
          <p:grpSpPr bwMode="black">
            <a:xfrm>
              <a:off x="8833845" y="5267927"/>
              <a:ext cx="995957" cy="189522"/>
              <a:chOff x="1502088" y="4970205"/>
              <a:chExt cx="999744" cy="196837"/>
            </a:xfrm>
            <a:grpFill/>
            <a:effectLst/>
          </p:grpSpPr>
          <p:sp>
            <p:nvSpPr>
              <p:cNvPr id="175" name="Freeform 19">
                <a:extLst>
                  <a:ext uri="{FF2B5EF4-FFF2-40B4-BE49-F238E27FC236}">
                    <a16:creationId xmlns:a16="http://schemas.microsoft.com/office/drawing/2014/main" id="{052DCA56-821B-4DFE-B401-0D74810F0AA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6" name="Freeform 20">
                <a:extLst>
                  <a:ext uri="{FF2B5EF4-FFF2-40B4-BE49-F238E27FC236}">
                    <a16:creationId xmlns:a16="http://schemas.microsoft.com/office/drawing/2014/main" id="{E6E46D48-2F9C-467C-8439-2CE3D31880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7" name="Freeform 21">
                <a:extLst>
                  <a:ext uri="{FF2B5EF4-FFF2-40B4-BE49-F238E27FC236}">
                    <a16:creationId xmlns:a16="http://schemas.microsoft.com/office/drawing/2014/main" id="{63DF03A8-E739-44BB-8389-38FC883C777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8" name="Freeform 22">
                <a:extLst>
                  <a:ext uri="{FF2B5EF4-FFF2-40B4-BE49-F238E27FC236}">
                    <a16:creationId xmlns:a16="http://schemas.microsoft.com/office/drawing/2014/main" id="{5643481A-C541-438E-84C7-0ABBBE50A10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9" name="Freeform 23">
                <a:extLst>
                  <a:ext uri="{FF2B5EF4-FFF2-40B4-BE49-F238E27FC236}">
                    <a16:creationId xmlns:a16="http://schemas.microsoft.com/office/drawing/2014/main" id="{F3AE4E63-43C9-4A63-A25D-9AEB292A9F5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A00E2D-A151-4652-B71B-0C4F0D1B947B}"/>
                </a:ext>
              </a:extLst>
            </p:cNvPr>
            <p:cNvGrpSpPr/>
            <p:nvPr/>
          </p:nvGrpSpPr>
          <p:grpSpPr bwMode="black">
            <a:xfrm>
              <a:off x="6458681" y="3621984"/>
              <a:ext cx="757653" cy="292132"/>
              <a:chOff x="6651306" y="4916921"/>
              <a:chExt cx="760536" cy="303406"/>
            </a:xfrm>
            <a:grpFill/>
            <a:effectLst/>
          </p:grpSpPr>
          <p:sp>
            <p:nvSpPr>
              <p:cNvPr id="170" name="Freeform 18">
                <a:extLst>
                  <a:ext uri="{FF2B5EF4-FFF2-40B4-BE49-F238E27FC236}">
                    <a16:creationId xmlns:a16="http://schemas.microsoft.com/office/drawing/2014/main" id="{CDFE4562-739D-4A5C-A1B4-F5C48B22519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1" name="Freeform 19">
                <a:extLst>
                  <a:ext uri="{FF2B5EF4-FFF2-40B4-BE49-F238E27FC236}">
                    <a16:creationId xmlns:a16="http://schemas.microsoft.com/office/drawing/2014/main" id="{1B237F02-6BEB-42AA-9C4E-11891B130E1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2" name="Freeform 20">
                <a:extLst>
                  <a:ext uri="{FF2B5EF4-FFF2-40B4-BE49-F238E27FC236}">
                    <a16:creationId xmlns:a16="http://schemas.microsoft.com/office/drawing/2014/main" id="{AE240561-1C3E-4D21-83BB-05F90AED4A1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3" name="Freeform 21">
                <a:extLst>
                  <a:ext uri="{FF2B5EF4-FFF2-40B4-BE49-F238E27FC236}">
                    <a16:creationId xmlns:a16="http://schemas.microsoft.com/office/drawing/2014/main" id="{2D19CA3E-39A1-4F00-93E9-E1674B69CE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626A94CC-9FC5-482F-A9BA-69BA5FEE64E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D0BF9BF-3688-4B06-98B2-754441CC0EC4}"/>
                </a:ext>
              </a:extLst>
            </p:cNvPr>
            <p:cNvGrpSpPr/>
            <p:nvPr/>
          </p:nvGrpSpPr>
          <p:grpSpPr bwMode="black">
            <a:xfrm>
              <a:off x="3754836" y="4680693"/>
              <a:ext cx="1190590" cy="232649"/>
              <a:chOff x="3393928" y="4967561"/>
              <a:chExt cx="999744" cy="202126"/>
            </a:xfrm>
            <a:grpFill/>
            <a:effectLst/>
          </p:grpSpPr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735D3729-C456-4E65-8B22-005E6FCFE23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FEB77B4-083D-442C-8379-45F0BE1BA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3" name="Rectangle 29">
                <a:extLst>
                  <a:ext uri="{FF2B5EF4-FFF2-40B4-BE49-F238E27FC236}">
                    <a16:creationId xmlns:a16="http://schemas.microsoft.com/office/drawing/2014/main" id="{BAD09C7B-6F12-4A1E-BCA8-CB7F2FDE33F2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6A0180C1-5DD9-48CA-B7C0-4099415E422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9F664540-2B43-4AAC-81C3-F7892B0DC19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9FA23A3-58D2-417D-80BB-952DABBF80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55A31E31-F26B-4B8D-A88B-D57D1B4279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6E6C9B21-89CC-4863-9CE3-893D387E0FA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72FF3E6F-EFA2-451C-B96C-A7FFB381B93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267287-90EE-4178-8E51-C1E21FCD4BFF}"/>
                </a:ext>
              </a:extLst>
            </p:cNvPr>
            <p:cNvGrpSpPr/>
            <p:nvPr/>
          </p:nvGrpSpPr>
          <p:grpSpPr bwMode="black">
            <a:xfrm>
              <a:off x="3754817" y="4213291"/>
              <a:ext cx="559558" cy="179455"/>
              <a:chOff x="10238410" y="4967852"/>
              <a:chExt cx="561691" cy="186381"/>
            </a:xfrm>
            <a:grpFill/>
            <a:effectLst/>
          </p:grpSpPr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97386CF1-4148-49C0-9FF0-85880C6A098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8F43B76A-192C-4824-B714-53E95BD4BC9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43F2D9F0-1BFE-4F6B-9899-DC22CB1C10F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9" name="Rectangle 37">
                <a:extLst>
                  <a:ext uri="{FF2B5EF4-FFF2-40B4-BE49-F238E27FC236}">
                    <a16:creationId xmlns:a16="http://schemas.microsoft.com/office/drawing/2014/main" id="{873B00A7-AE05-4153-9A67-8ABEECCAE5C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459FAFE-D580-4C4C-BC56-A1E7BB865C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8BF009-7F5C-4B59-9E2D-F2EE23AF2616}"/>
                </a:ext>
              </a:extLst>
            </p:cNvPr>
            <p:cNvGrpSpPr/>
            <p:nvPr/>
          </p:nvGrpSpPr>
          <p:grpSpPr bwMode="black">
            <a:xfrm>
              <a:off x="3754814" y="2578650"/>
              <a:ext cx="1095549" cy="218577"/>
              <a:chOff x="7682933" y="4955117"/>
              <a:chExt cx="1099718" cy="227012"/>
            </a:xfrm>
            <a:grpFill/>
            <a:effectLst/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72A4BC9C-0DBF-4EA4-9CB7-8C78E4D85BE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84D1F50D-9665-458A-BFCE-CC56DF5FC1D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9" name="Freeform 24">
                <a:extLst>
                  <a:ext uri="{FF2B5EF4-FFF2-40B4-BE49-F238E27FC236}">
                    <a16:creationId xmlns:a16="http://schemas.microsoft.com/office/drawing/2014/main" id="{D7BE4070-5E96-47FD-8F27-CC3E45B4C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0" name="Freeform 25">
                <a:extLst>
                  <a:ext uri="{FF2B5EF4-FFF2-40B4-BE49-F238E27FC236}">
                    <a16:creationId xmlns:a16="http://schemas.microsoft.com/office/drawing/2014/main" id="{3CE6B819-9F59-4CA1-A3A1-D910D529718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1" name="Freeform 26">
                <a:extLst>
                  <a:ext uri="{FF2B5EF4-FFF2-40B4-BE49-F238E27FC236}">
                    <a16:creationId xmlns:a16="http://schemas.microsoft.com/office/drawing/2014/main" id="{164E183E-733E-4C7D-A1BD-2DC13CA7354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2" name="Freeform 27">
                <a:extLst>
                  <a:ext uri="{FF2B5EF4-FFF2-40B4-BE49-F238E27FC236}">
                    <a16:creationId xmlns:a16="http://schemas.microsoft.com/office/drawing/2014/main" id="{22C60E84-53B5-4200-9CFB-87609EA1B3A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3" name="Freeform 28">
                <a:extLst>
                  <a:ext uri="{FF2B5EF4-FFF2-40B4-BE49-F238E27FC236}">
                    <a16:creationId xmlns:a16="http://schemas.microsoft.com/office/drawing/2014/main" id="{3AC2BB29-D158-4009-AAF3-92B8465A607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4" name="Freeform 29">
                <a:extLst>
                  <a:ext uri="{FF2B5EF4-FFF2-40B4-BE49-F238E27FC236}">
                    <a16:creationId xmlns:a16="http://schemas.microsoft.com/office/drawing/2014/main" id="{3E4CFD60-830A-4A59-9AE1-05471646306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55" name="Freeform 30">
                <a:extLst>
                  <a:ext uri="{FF2B5EF4-FFF2-40B4-BE49-F238E27FC236}">
                    <a16:creationId xmlns:a16="http://schemas.microsoft.com/office/drawing/2014/main" id="{774DC8F9-6425-42D3-8818-4408D47A08B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CC82F99-18E2-4BF6-87AE-F5BB4EAC34E2}"/>
                </a:ext>
              </a:extLst>
            </p:cNvPr>
            <p:cNvGrpSpPr/>
            <p:nvPr/>
          </p:nvGrpSpPr>
          <p:grpSpPr bwMode="black">
            <a:xfrm>
              <a:off x="6115582" y="4210211"/>
              <a:ext cx="348584" cy="182537"/>
              <a:chOff x="2772926" y="4973833"/>
              <a:chExt cx="349910" cy="189581"/>
            </a:xfrm>
            <a:grpFill/>
            <a:effectLst/>
          </p:grpSpPr>
          <p:sp>
            <p:nvSpPr>
              <p:cNvPr id="144" name="Freeform 21">
                <a:extLst>
                  <a:ext uri="{FF2B5EF4-FFF2-40B4-BE49-F238E27FC236}">
                    <a16:creationId xmlns:a16="http://schemas.microsoft.com/office/drawing/2014/main" id="{7D4DB204-3835-42A4-9566-D98F89BE505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5" name="Freeform 22">
                <a:extLst>
                  <a:ext uri="{FF2B5EF4-FFF2-40B4-BE49-F238E27FC236}">
                    <a16:creationId xmlns:a16="http://schemas.microsoft.com/office/drawing/2014/main" id="{525261FE-A1A5-40AE-954D-43D82B2D58E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25071FFF-62D5-4AB2-93AE-7DA08D3285D0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2F942DC-A299-4EFA-8DE0-1D0FC37C3E92}"/>
                </a:ext>
              </a:extLst>
            </p:cNvPr>
            <p:cNvGrpSpPr/>
            <p:nvPr/>
          </p:nvGrpSpPr>
          <p:grpSpPr bwMode="black">
            <a:xfrm>
              <a:off x="7912029" y="3108081"/>
              <a:ext cx="1082223" cy="207534"/>
              <a:chOff x="5953627" y="6205329"/>
              <a:chExt cx="1086337" cy="215543"/>
            </a:xfrm>
            <a:grpFill/>
            <a:effectLst/>
          </p:grpSpPr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AFB73714-F10C-4092-9B31-B678FCFAE54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00307C96-E381-49D5-8CA4-78E0860DB12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8A015692-DC23-4B15-9097-E2AC74D05D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E45C0544-F894-4798-8021-A730C049F9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088CEF8F-FDFA-4674-ADA2-3FDCDB58CA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D5A9C48E-2FDB-4DFE-8014-AFA305455FA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390C6FF2-068D-4B6E-8A9F-658C213E639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86D02054-FFC2-4DC2-8CE2-6A4B30B120C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1" name="Rectangle 32">
                <a:extLst>
                  <a:ext uri="{FF2B5EF4-FFF2-40B4-BE49-F238E27FC236}">
                    <a16:creationId xmlns:a16="http://schemas.microsoft.com/office/drawing/2014/main" id="{68A8BAF1-B8C9-4C2B-BAB5-D0E21B32D52D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C240A0FF-BC5B-4DB7-800F-0265FCE8BF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9344833F-822A-48B5-B9C8-4297DB82FBE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8844132-490A-472D-AE5C-2959DE4097AB}"/>
                </a:ext>
              </a:extLst>
            </p:cNvPr>
            <p:cNvGrpSpPr/>
            <p:nvPr/>
          </p:nvGrpSpPr>
          <p:grpSpPr bwMode="black">
            <a:xfrm>
              <a:off x="6803199" y="2526022"/>
              <a:ext cx="915643" cy="323947"/>
              <a:chOff x="7376591" y="6134773"/>
              <a:chExt cx="919129" cy="336446"/>
            </a:xfrm>
            <a:grpFill/>
            <a:effectLst/>
          </p:grpSpPr>
          <p:sp>
            <p:nvSpPr>
              <p:cNvPr id="126" name="Freeform 24">
                <a:extLst>
                  <a:ext uri="{FF2B5EF4-FFF2-40B4-BE49-F238E27FC236}">
                    <a16:creationId xmlns:a16="http://schemas.microsoft.com/office/drawing/2014/main" id="{EA2C2A8F-B145-4502-8851-A97B6F6CAEA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7" name="Freeform 25">
                <a:extLst>
                  <a:ext uri="{FF2B5EF4-FFF2-40B4-BE49-F238E27FC236}">
                    <a16:creationId xmlns:a16="http://schemas.microsoft.com/office/drawing/2014/main" id="{815E7882-A35B-4821-AAC3-3A205266C6C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80A3E8F1-350F-4D14-81B3-5EC4368EC2B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9" name="Freeform 27">
                <a:extLst>
                  <a:ext uri="{FF2B5EF4-FFF2-40B4-BE49-F238E27FC236}">
                    <a16:creationId xmlns:a16="http://schemas.microsoft.com/office/drawing/2014/main" id="{BE54526B-1D68-4129-8AF7-51C65960856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452E79FD-88F5-4F4E-AE08-DFE3A17E80F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9C588D0-22C2-48C2-B13F-68CDA4A4500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32" name="Freeform 30">
                <a:extLst>
                  <a:ext uri="{FF2B5EF4-FFF2-40B4-BE49-F238E27FC236}">
                    <a16:creationId xmlns:a16="http://schemas.microsoft.com/office/drawing/2014/main" id="{D172E4E3-6254-4E46-99C8-E07BF9744B4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4B3CD8-AECF-4B45-BD84-11C88307BDC6}"/>
                </a:ext>
              </a:extLst>
            </p:cNvPr>
            <p:cNvGrpSpPr/>
            <p:nvPr/>
          </p:nvGrpSpPr>
          <p:grpSpPr bwMode="black">
            <a:xfrm>
              <a:off x="7910530" y="4706745"/>
              <a:ext cx="712165" cy="180546"/>
              <a:chOff x="420233" y="6191684"/>
              <a:chExt cx="714879" cy="187513"/>
            </a:xfrm>
            <a:grpFill/>
            <a:effectLst/>
          </p:grpSpPr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BFAD4EB4-6882-417F-AA79-E704175F43B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61DA06C-29B8-4E6F-99B4-6EAF6862D3B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9BEC1B67-13B5-461A-8E8A-1A34C34F2E1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7" name="Freeform 25">
                <a:extLst>
                  <a:ext uri="{FF2B5EF4-FFF2-40B4-BE49-F238E27FC236}">
                    <a16:creationId xmlns:a16="http://schemas.microsoft.com/office/drawing/2014/main" id="{535E6863-C3EB-426D-92F3-8F6499F94A0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0856E178-18F2-44B9-93E6-7D53C77DEAE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EBF9A98E-E963-4B8D-9E44-CF588D5EFD6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A999888D-7C21-4949-9D25-230536FEC38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D5BF967C-774D-48A2-984A-DCF5E98A10D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86B954B1-D13E-4B92-98CF-51E56D81E48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FD64964-75DA-4CFB-ADCA-66556304FC0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4" name="Freeform 43">
                <a:extLst>
                  <a:ext uri="{FF2B5EF4-FFF2-40B4-BE49-F238E27FC236}">
                    <a16:creationId xmlns:a16="http://schemas.microsoft.com/office/drawing/2014/main" id="{3C9F5DB5-2861-4F9F-9C08-764B00A09E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25" name="Freeform 44">
                <a:extLst>
                  <a:ext uri="{FF2B5EF4-FFF2-40B4-BE49-F238E27FC236}">
                    <a16:creationId xmlns:a16="http://schemas.microsoft.com/office/drawing/2014/main" id="{686897F2-4967-426D-B7B3-C1AD7098175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81F37A-CBC3-4B37-8CD3-81D714D1A89D}"/>
                </a:ext>
              </a:extLst>
            </p:cNvPr>
            <p:cNvGrpSpPr/>
            <p:nvPr/>
          </p:nvGrpSpPr>
          <p:grpSpPr bwMode="black">
            <a:xfrm>
              <a:off x="3754570" y="3564615"/>
              <a:ext cx="1389796" cy="384501"/>
              <a:chOff x="2649884" y="6146155"/>
              <a:chExt cx="1395225" cy="400069"/>
            </a:xfrm>
            <a:grpFill/>
            <a:effectLst/>
          </p:grpSpPr>
          <p:sp>
            <p:nvSpPr>
              <p:cNvPr id="103" name="Line 6">
                <a:extLst>
                  <a:ext uri="{FF2B5EF4-FFF2-40B4-BE49-F238E27FC236}">
                    <a16:creationId xmlns:a16="http://schemas.microsoft.com/office/drawing/2014/main" id="{AA91D2ED-D6C0-4B3A-AB46-49E999DE1715}"/>
                  </a:ext>
                </a:extLst>
              </p:cNvPr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46A609B3-D422-4C2A-861C-3484EC6AF6C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5" name="Freeform 8">
                <a:extLst>
                  <a:ext uri="{FF2B5EF4-FFF2-40B4-BE49-F238E27FC236}">
                    <a16:creationId xmlns:a16="http://schemas.microsoft.com/office/drawing/2014/main" id="{0377D80F-25CF-4860-AFCE-9BD1776A53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704A9557-E4A0-4BF1-9267-3ACA04BB84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638B7CDA-F833-4E8E-A08F-2C679F22DFF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3DFFCDE4-151D-497D-94B5-1CB71D62B730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69CA7AAC-1713-4ACA-A587-1956808F25E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1391EA82-A2C7-467B-B70D-5A09460E39A4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840841A6-FE6E-41E4-8F97-90EFE2236F2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842C4CF1-E33F-4D85-B865-9A207A9482F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4DAADA28-9823-4434-AFFC-77CB191E238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C36D50-3FA7-494C-857F-A6CB6D6E3E70}"/>
                </a:ext>
              </a:extLst>
            </p:cNvPr>
            <p:cNvGrpSpPr/>
            <p:nvPr/>
          </p:nvGrpSpPr>
          <p:grpSpPr bwMode="black">
            <a:xfrm>
              <a:off x="3754846" y="5195652"/>
              <a:ext cx="837045" cy="261824"/>
              <a:chOff x="8632347" y="6167032"/>
              <a:chExt cx="840228" cy="271928"/>
            </a:xfrm>
            <a:grpFill/>
            <a:effectLst/>
          </p:grpSpPr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506A0501-B76F-46E8-A7F0-56532739DDE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1F0B7325-397A-4DB0-9DE0-986EF4756A1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A5CF68E6-5D38-4362-AC5E-AB09A98814B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2588B-5C64-4123-BAE3-566D98CE1870}"/>
                </a:ext>
              </a:extLst>
            </p:cNvPr>
            <p:cNvGrpSpPr/>
            <p:nvPr/>
          </p:nvGrpSpPr>
          <p:grpSpPr bwMode="black">
            <a:xfrm>
              <a:off x="4680830" y="4223987"/>
              <a:ext cx="1068247" cy="168760"/>
              <a:chOff x="9809204" y="6215358"/>
              <a:chExt cx="1072317" cy="175273"/>
            </a:xfrm>
            <a:grpFill/>
            <a:effectLst/>
          </p:grpSpPr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FF82617C-CFB4-4D3B-AAFE-B947CE78D05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4B1DD5F3-3485-432D-AB75-EABEAD5A0D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62D32D71-24DE-4A1A-B39F-EB3443840E1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D561F617-2BC7-48AD-B41E-31F573611C2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D6062FB1-04C9-4E44-B61D-BBC6C568583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12E0DFD3-C2B9-4446-897E-1B3105C693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D8F50025-711E-469B-985D-7EF1849AEA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087DB5F9-D5AD-4070-853E-E3063A35A88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F08B9F-99D4-4392-B0E3-51AF19E3D146}"/>
                </a:ext>
              </a:extLst>
            </p:cNvPr>
            <p:cNvGrpSpPr/>
            <p:nvPr/>
          </p:nvGrpSpPr>
          <p:grpSpPr bwMode="black">
            <a:xfrm>
              <a:off x="3754852" y="3089263"/>
              <a:ext cx="1230585" cy="245111"/>
              <a:chOff x="4381738" y="6174707"/>
              <a:chExt cx="1235264" cy="254570"/>
            </a:xfrm>
            <a:grpFill/>
            <a:effectLst/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38DD1AD6-439E-44B1-A3EC-8D71FE113DC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4" name="Freeform 6">
                <a:extLst>
                  <a:ext uri="{FF2B5EF4-FFF2-40B4-BE49-F238E27FC236}">
                    <a16:creationId xmlns:a16="http://schemas.microsoft.com/office/drawing/2014/main" id="{9A5AEE61-0F27-4ABC-A2D7-3E4A53A6E62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5" name="Freeform 7">
                <a:extLst>
                  <a:ext uri="{FF2B5EF4-FFF2-40B4-BE49-F238E27FC236}">
                    <a16:creationId xmlns:a16="http://schemas.microsoft.com/office/drawing/2014/main" id="{C2F7E8B8-3A96-4BC0-87E3-2F075A1B2E3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550E9A85-C266-4510-B327-4E6BC2A82A2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653E6190-7ABC-4C39-B176-648C36CFF76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106A3918-020B-483B-8799-3A221914FEF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45B094E6-B640-4E36-9B22-5AD591917663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5B8A3EFC-89BF-4AAB-BB4F-9A1524F1A05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222F0B7D-8505-48A9-9359-9C6BBE91D30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5002045-1771-4D1D-8D2C-D7983CF551F5}"/>
                </a:ext>
              </a:extLst>
            </p:cNvPr>
            <p:cNvGrpSpPr/>
            <p:nvPr/>
          </p:nvGrpSpPr>
          <p:grpSpPr bwMode="black">
            <a:xfrm>
              <a:off x="7952417" y="5217856"/>
              <a:ext cx="661304" cy="239594"/>
              <a:chOff x="11218145" y="6191686"/>
              <a:chExt cx="663815" cy="248839"/>
            </a:xfrm>
            <a:grpFill/>
            <a:effectLst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EF5A3D54-3224-4899-B980-C0EFA5EC4AD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EF540056-8269-46B5-A3AC-2E93603C841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9" name="Freeform 20">
                <a:extLst>
                  <a:ext uri="{FF2B5EF4-FFF2-40B4-BE49-F238E27FC236}">
                    <a16:creationId xmlns:a16="http://schemas.microsoft.com/office/drawing/2014/main" id="{AF40F847-3C09-4586-B2CD-028720A168F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0" name="Freeform 21">
                <a:extLst>
                  <a:ext uri="{FF2B5EF4-FFF2-40B4-BE49-F238E27FC236}">
                    <a16:creationId xmlns:a16="http://schemas.microsoft.com/office/drawing/2014/main" id="{70463586-788D-417E-854C-F599BEC6EF53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1" name="Freeform 22">
                <a:extLst>
                  <a:ext uri="{FF2B5EF4-FFF2-40B4-BE49-F238E27FC236}">
                    <a16:creationId xmlns:a16="http://schemas.microsoft.com/office/drawing/2014/main" id="{AFAB51AF-D718-443C-967A-AEFD2910001B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82" name="Freeform 23">
                <a:extLst>
                  <a:ext uri="{FF2B5EF4-FFF2-40B4-BE49-F238E27FC236}">
                    <a16:creationId xmlns:a16="http://schemas.microsoft.com/office/drawing/2014/main" id="{04E28437-54ED-44DD-90CF-2690874F8EE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476059-AC55-4223-97B4-42865362FCCC}"/>
                </a:ext>
              </a:extLst>
            </p:cNvPr>
            <p:cNvGrpSpPr/>
            <p:nvPr/>
          </p:nvGrpSpPr>
          <p:grpSpPr bwMode="black">
            <a:xfrm>
              <a:off x="4812020" y="5206181"/>
              <a:ext cx="838328" cy="251295"/>
              <a:chOff x="1471737" y="6192453"/>
              <a:chExt cx="841520" cy="260991"/>
            </a:xfrm>
            <a:grpFill/>
            <a:effectLst/>
          </p:grpSpPr>
          <p:sp>
            <p:nvSpPr>
              <p:cNvPr id="70" name="Freeform 20">
                <a:extLst>
                  <a:ext uri="{FF2B5EF4-FFF2-40B4-BE49-F238E27FC236}">
                    <a16:creationId xmlns:a16="http://schemas.microsoft.com/office/drawing/2014/main" id="{2BB2D645-43A5-4000-A5B7-3667FC20301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3F171050-3AD5-4D65-BD6D-432C2E46F92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2" name="Freeform 22">
                <a:extLst>
                  <a:ext uri="{FF2B5EF4-FFF2-40B4-BE49-F238E27FC236}">
                    <a16:creationId xmlns:a16="http://schemas.microsoft.com/office/drawing/2014/main" id="{37F383F0-AA9B-48DA-BC86-E99CAF67D44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3" name="Freeform 23">
                <a:extLst>
                  <a:ext uri="{FF2B5EF4-FFF2-40B4-BE49-F238E27FC236}">
                    <a16:creationId xmlns:a16="http://schemas.microsoft.com/office/drawing/2014/main" id="{401A47ED-830F-4979-A7F2-40E26E3E76E2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D1F03DBB-CE57-4CEC-BC37-93F7538DB23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5" name="Freeform 25">
                <a:extLst>
                  <a:ext uri="{FF2B5EF4-FFF2-40B4-BE49-F238E27FC236}">
                    <a16:creationId xmlns:a16="http://schemas.microsoft.com/office/drawing/2014/main" id="{280D529B-F3DB-4479-9183-96C5795738C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75E2C234-79CD-43C7-90BE-45D87D0E8816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7421FD2-5220-4C1D-94E8-C967ABD1F3A2}"/>
                </a:ext>
              </a:extLst>
            </p:cNvPr>
            <p:cNvGrpSpPr/>
            <p:nvPr/>
          </p:nvGrpSpPr>
          <p:grpSpPr bwMode="black">
            <a:xfrm>
              <a:off x="8172356" y="2514540"/>
              <a:ext cx="556544" cy="346672"/>
              <a:chOff x="2481885" y="4360116"/>
              <a:chExt cx="558662" cy="360056"/>
            </a:xfrm>
            <a:grpFill/>
            <a:effectLst/>
          </p:grpSpPr>
          <p:sp>
            <p:nvSpPr>
              <p:cNvPr id="63" name="Freeform 21">
                <a:extLst>
                  <a:ext uri="{FF2B5EF4-FFF2-40B4-BE49-F238E27FC236}">
                    <a16:creationId xmlns:a16="http://schemas.microsoft.com/office/drawing/2014/main" id="{18A2BCD3-9260-455E-BF57-6C70D6BC356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4" name="Freeform 22">
                <a:extLst>
                  <a:ext uri="{FF2B5EF4-FFF2-40B4-BE49-F238E27FC236}">
                    <a16:creationId xmlns:a16="http://schemas.microsoft.com/office/drawing/2014/main" id="{F4D0188B-1253-4A2C-A021-82367B6C297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09351C8D-42FE-41CC-A586-E1ACE07F292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720FDB7C-7992-4457-B0B3-8F50C4E942D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89291DA-8DDD-400C-BF04-A6685412707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63B53069-EB1D-43AC-9D9E-2A6AAC3E868E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48FA19E5-AE65-4A47-A2FC-7C02C85DBD35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225E8A-C962-4379-A15F-B8815C21F2B7}"/>
                </a:ext>
              </a:extLst>
            </p:cNvPr>
            <p:cNvGrpSpPr/>
            <p:nvPr/>
          </p:nvGrpSpPr>
          <p:grpSpPr bwMode="black">
            <a:xfrm>
              <a:off x="9182440" y="2598431"/>
              <a:ext cx="647371" cy="179015"/>
              <a:chOff x="6791943" y="4414224"/>
              <a:chExt cx="649833" cy="185924"/>
            </a:xfrm>
            <a:grpFill/>
            <a:effectLst/>
          </p:grpSpPr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DC11E77B-6608-40FB-A07D-040527FCD3B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7396CE59-FEA4-40D3-9529-F72FF055D7DA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9" name="Freeform 24">
                <a:extLst>
                  <a:ext uri="{FF2B5EF4-FFF2-40B4-BE49-F238E27FC236}">
                    <a16:creationId xmlns:a16="http://schemas.microsoft.com/office/drawing/2014/main" id="{96D338F6-BE44-402A-9C67-0B4BD5EAD96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A85FD8BD-E61A-4B49-A29E-514512726CB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4C4E66BA-97C9-4283-B3F5-7C833A5EA8A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62" name="Freeform 27">
                <a:extLst>
                  <a:ext uri="{FF2B5EF4-FFF2-40B4-BE49-F238E27FC236}">
                    <a16:creationId xmlns:a16="http://schemas.microsoft.com/office/drawing/2014/main" id="{A5C1602A-114B-48E3-ACE2-B10C6A0CD817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61FEC0-BBDE-4E49-B430-A78C579E7D6E}"/>
                </a:ext>
              </a:extLst>
            </p:cNvPr>
            <p:cNvGrpSpPr/>
            <p:nvPr/>
          </p:nvGrpSpPr>
          <p:grpSpPr bwMode="black">
            <a:xfrm>
              <a:off x="7016406" y="5169907"/>
              <a:ext cx="715841" cy="287569"/>
              <a:chOff x="7844547" y="4357855"/>
              <a:chExt cx="718565" cy="298667"/>
            </a:xfrm>
            <a:grpFill/>
            <a:effectLst/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13AA54CC-0B94-40AA-9983-E5DDCC3C55AF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F53D6AE-0470-4DB3-B35E-5369633A8CF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51406556-A586-458A-8B11-1D31101638F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4B0932E-14AC-469E-A4CA-3ED43DEFEBB3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12AED2-68B7-4D9A-AF3B-0062E94E26ED}"/>
                </a:ext>
              </a:extLst>
            </p:cNvPr>
            <p:cNvGrpSpPr/>
            <p:nvPr/>
          </p:nvGrpSpPr>
          <p:grpSpPr bwMode="black">
            <a:xfrm>
              <a:off x="9381630" y="4215348"/>
              <a:ext cx="448171" cy="177423"/>
              <a:chOff x="4491504" y="4454449"/>
              <a:chExt cx="449878" cy="184270"/>
            </a:xfrm>
            <a:grpFill/>
            <a:effectLst/>
          </p:grpSpPr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092E4213-E1E7-41DA-A078-BFE1E38A8751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3C648A65-E0A1-4E85-BE18-656CD09CC5F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001AAF4-CEA4-472B-9965-5189FDED8684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173089DD-7F90-46D6-970B-D0488D7AF16D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94E0F4-51F2-4B0E-817A-3B4CC6F22DDB}"/>
                </a:ext>
              </a:extLst>
            </p:cNvPr>
            <p:cNvGrpSpPr/>
            <p:nvPr/>
          </p:nvGrpSpPr>
          <p:grpSpPr bwMode="black">
            <a:xfrm>
              <a:off x="7067699" y="3112314"/>
              <a:ext cx="619310" cy="199008"/>
              <a:chOff x="3467068" y="4450074"/>
              <a:chExt cx="621665" cy="206687"/>
            </a:xfrm>
            <a:grpFill/>
            <a:effectLst/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6EFFF975-4CEF-4565-8F93-B87B444BA7D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5416EC9-9686-4A06-A84C-3B67DF06DD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CA78348-F645-492C-974A-37E9E2B460C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9B30238-C753-4F6E-A052-91475BC6BBCB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F5319E7-979F-46D5-B30E-C83F6DFE6F89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BEDEF1B-F8E6-4BA5-AEC7-C270F07FCAEC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B5A078E-D4FB-4E1B-930F-571458C26EB6}"/>
                </a:ext>
              </a:extLst>
            </p:cNvPr>
            <p:cNvGrpSpPr/>
            <p:nvPr/>
          </p:nvGrpSpPr>
          <p:grpSpPr bwMode="black">
            <a:xfrm>
              <a:off x="9219226" y="3072921"/>
              <a:ext cx="610574" cy="277794"/>
              <a:chOff x="8669045" y="5484723"/>
              <a:chExt cx="612897" cy="288514"/>
            </a:xfrm>
            <a:grpFill/>
            <a:effectLst/>
          </p:grpSpPr>
          <p:sp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1605E523-97AE-437A-9DF4-95516E5664A6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D82221E-F4AD-4A4C-AF41-507F0D91EBFC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7838" tIns="43919" rIns="87838" bIns="43919" numCol="1" anchor="t" anchorCtr="0" compatLnSpc="1">
                <a:prstTxWarp prst="textNoShape">
                  <a:avLst/>
                </a:prstTxWarp>
              </a:bodyPr>
              <a:lstStyle/>
              <a:p>
                <a:pPr defTabSz="537904">
                  <a:defRPr/>
                </a:pPr>
                <a:endParaRPr lang="en-US" sz="1129" kern="0"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371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123017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1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42728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9" y="457200"/>
            <a:ext cx="5506985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853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873" y="2784598"/>
            <a:ext cx="4160897" cy="1288805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50201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304244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9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62" indent="0">
              <a:buFont typeface="Wingdings" panose="05000000000000000000" pitchFamily="2" charset="2"/>
              <a:buNone/>
              <a:defRPr sz="1999" b="0"/>
            </a:lvl2pPr>
            <a:lvl3pPr marL="450628" indent="0">
              <a:buFont typeface="Wingdings" panose="05000000000000000000" pitchFamily="2" charset="2"/>
              <a:buNone/>
              <a:tabLst/>
              <a:defRPr sz="1600" b="0"/>
            </a:lvl3pPr>
            <a:lvl4pPr marL="652141" indent="0">
              <a:buFont typeface="Wingdings" panose="05000000000000000000" pitchFamily="2" charset="2"/>
              <a:buNone/>
              <a:defRPr sz="1400" b="0"/>
            </a:lvl4pPr>
            <a:lvl5pPr marL="85365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506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62" indent="0">
              <a:buFont typeface="Wingdings" panose="05000000000000000000" pitchFamily="2" charset="2"/>
              <a:buNone/>
              <a:defRPr sz="1999" b="0"/>
            </a:lvl2pPr>
            <a:lvl3pPr marL="450628" indent="0">
              <a:buFont typeface="Wingdings" panose="05000000000000000000" pitchFamily="2" charset="2"/>
              <a:buNone/>
              <a:tabLst/>
              <a:defRPr sz="1600" b="0"/>
            </a:lvl3pPr>
            <a:lvl4pPr marL="652141" indent="0">
              <a:buFont typeface="Wingdings" panose="05000000000000000000" pitchFamily="2" charset="2"/>
              <a:buNone/>
              <a:defRPr sz="1400" b="0"/>
            </a:lvl4pPr>
            <a:lvl5pPr marL="85365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5650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559280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</p:spTree>
    <p:extLst>
      <p:ext uri="{BB962C8B-B14F-4D97-AF65-F5344CB8AC3E}">
        <p14:creationId xmlns:p14="http://schemas.microsoft.com/office/powerpoint/2010/main" val="159419666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47420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517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</p:spTree>
    <p:extLst>
      <p:ext uri="{BB962C8B-B14F-4D97-AF65-F5344CB8AC3E}">
        <p14:creationId xmlns:p14="http://schemas.microsoft.com/office/powerpoint/2010/main" val="323708128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80821795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4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2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3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9" y="1844841"/>
            <a:ext cx="4160897" cy="1288805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49" y="3535543"/>
            <a:ext cx="4161341" cy="488740"/>
          </a:xfrm>
        </p:spPr>
        <p:txBody>
          <a:bodyPr/>
          <a:lstStyle>
            <a:lvl1pPr marL="0" indent="0">
              <a:buNone/>
              <a:defRPr sz="1999">
                <a:latin typeface="+mn-lt"/>
              </a:defRPr>
            </a:lvl1pPr>
            <a:lvl2pPr marL="228487" indent="0">
              <a:buNone/>
              <a:defRPr/>
            </a:lvl2pPr>
            <a:lvl3pPr marL="456976" indent="0">
              <a:buNone/>
              <a:defRPr/>
            </a:lvl3pPr>
            <a:lvl4pPr marL="661662" indent="0">
              <a:buNone/>
              <a:defRPr/>
            </a:lvl4pPr>
            <a:lvl5pPr marL="85524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8439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6" orient="horz" pos="886">
          <p15:clr>
            <a:srgbClr val="5ACBF0"/>
          </p15:clr>
        </p15:guide>
        <p15:guide id="7" orient="horz" pos="1251">
          <p15:clr>
            <a:srgbClr val="5ACBF0"/>
          </p15:clr>
        </p15:guide>
        <p15:guide id="8" orient="horz" pos="2183">
          <p15:clr>
            <a:srgbClr val="5ACBF0"/>
          </p15:clr>
        </p15:guide>
        <p15:guide id="10" pos="3656">
          <p15:clr>
            <a:srgbClr val="C35EA4"/>
          </p15:clr>
        </p15:guide>
        <p15:guide id="11" pos="2934">
          <p15:clr>
            <a:srgbClr val="5ACBF0"/>
          </p15:clr>
        </p15:guide>
        <p15:guide id="12" pos="3473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690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1770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6084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79778"/>
            <a:ext cx="9141619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048" y="3962401"/>
            <a:ext cx="914161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4042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85">
          <p15:clr>
            <a:srgbClr val="5ACBF0"/>
          </p15:clr>
        </p15:guide>
        <p15:guide id="2" orient="horz" pos="2447">
          <p15:clr>
            <a:srgbClr val="5ACBF0"/>
          </p15:clr>
        </p15:guide>
        <p15:guide id="3" pos="6012">
          <p15:clr>
            <a:srgbClr val="5ACBF0"/>
          </p15:clr>
        </p15:guide>
        <p15:guide id="4" orient="horz" pos="211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657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4" orient="horz" pos="1247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435498"/>
            <a:ext cx="11018520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7508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  <p15:guide id="5" orient="horz" pos="88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5505" y="1435100"/>
            <a:ext cx="521072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17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048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8250" y="1437481"/>
            <a:ext cx="5210723" cy="1649682"/>
          </a:xfrm>
        </p:spPr>
        <p:txBody>
          <a:bodyPr wrap="square">
            <a:spAutoFit/>
          </a:bodyPr>
          <a:lstStyle>
            <a:lvl1pPr marL="231705" indent="-23170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799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10" indent="-171399">
              <a:buFont typeface="Wingdings" panose="05000000000000000000" pitchFamily="2" charset="2"/>
              <a:buChar char=""/>
              <a:defRPr sz="1999" b="0"/>
            </a:lvl2pPr>
            <a:lvl3pPr marL="639571" indent="-188856">
              <a:buFont typeface="Wingdings" panose="05000000000000000000" pitchFamily="2" charset="2"/>
              <a:buChar char=""/>
              <a:tabLst/>
              <a:defRPr sz="1600" b="0"/>
            </a:lvl3pPr>
            <a:lvl4pPr marL="828426" indent="-176160">
              <a:buFont typeface="Wingdings" panose="05000000000000000000" pitchFamily="2" charset="2"/>
              <a:buChar char=""/>
              <a:defRPr sz="1400" b="0"/>
            </a:lvl4pPr>
            <a:lvl5pPr marL="1023631" indent="-169812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617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806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2">
          <p15:clr>
            <a:srgbClr val="5ACBF0"/>
          </p15:clr>
        </p15:guide>
        <p15:guide id="4" orient="horz" pos="1251">
          <p15:clr>
            <a:srgbClr val="5ACBF0"/>
          </p15:clr>
        </p15:guide>
        <p15:guide id="5" orient="horz" pos="28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803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8" y="457200"/>
            <a:ext cx="5506985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458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3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9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3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1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5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025650"/>
            <a:ext cx="4160897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48" y="3535542"/>
            <a:ext cx="4161341" cy="307777"/>
          </a:xfrm>
        </p:spPr>
        <p:txBody>
          <a:bodyPr/>
          <a:lstStyle>
            <a:lvl1pPr marL="0" indent="0">
              <a:buNone/>
              <a:defRPr sz="19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45510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6" orient="horz" pos="886">
          <p15:clr>
            <a:srgbClr val="5ACBF0"/>
          </p15:clr>
        </p15:guide>
        <p15:guide id="7" orient="horz" pos="1251">
          <p15:clr>
            <a:srgbClr val="5ACBF0"/>
          </p15:clr>
        </p15:guide>
        <p15:guide id="8" orient="horz" pos="2183">
          <p15:clr>
            <a:srgbClr val="5ACBF0"/>
          </p15:clr>
        </p15:guide>
        <p15:guide id="10" pos="3656">
          <p15:clr>
            <a:srgbClr val="C35EA4"/>
          </p15:clr>
        </p15:guide>
        <p15:guide id="11" pos="2934">
          <p15:clr>
            <a:srgbClr val="5ACBF0"/>
          </p15:clr>
        </p15:guide>
        <p15:guide id="12" pos="3473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873" y="2875002"/>
            <a:ext cx="4160897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599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1466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5" orient="horz" pos="2118">
          <p15:clr>
            <a:srgbClr val="FBAE40"/>
          </p15:clr>
        </p15:guide>
        <p15:guide id="6" pos="2932">
          <p15:clr>
            <a:srgbClr val="5ACBF0"/>
          </p15:clr>
        </p15:guide>
        <p15:guide id="7" pos="3655">
          <p15:clr>
            <a:srgbClr val="C35EA4"/>
          </p15:clr>
        </p15:guide>
        <p15:guide id="8" pos="3474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8" y="2981637"/>
            <a:ext cx="4159437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799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2611" y="0"/>
            <a:ext cx="6856214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8096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294">
          <p15:clr>
            <a:srgbClr val="FBAE40"/>
          </p15:clr>
        </p15:guide>
        <p15:guide id="3" orient="horz" pos="1840">
          <p15:clr>
            <a:srgbClr val="5ACBF0"/>
          </p15:clr>
        </p15:guide>
        <p15:guide id="4" pos="3658">
          <p15:clr>
            <a:srgbClr val="C35EA4"/>
          </p15:clr>
        </p15:guide>
        <p15:guide id="5" pos="2934">
          <p15:clr>
            <a:srgbClr val="5ACBF0"/>
          </p15:clr>
        </p15:guide>
        <p15:guide id="6" pos="3477">
          <p15:clr>
            <a:srgbClr val="A4A3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8219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3223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063" y="3977320"/>
            <a:ext cx="9141619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616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08772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6434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667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063" y="3035808"/>
            <a:ext cx="9141619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5624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18">
          <p15:clr>
            <a:srgbClr val="FBAE40"/>
          </p15:clr>
        </p15:guide>
        <p15:guide id="2" pos="6015">
          <p15:clr>
            <a:srgbClr val="5ACBF0"/>
          </p15:clr>
        </p15:guide>
        <p15:guide id="3" orient="horz" pos="1873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886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6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964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436690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7">
          <p15:clr>
            <a:srgbClr val="5ACBF0"/>
          </p15:clr>
        </p15:guide>
        <p15:guide id="2" orient="horz" pos="887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048" y="6161316"/>
            <a:ext cx="448095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01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048" y="585788"/>
            <a:ext cx="1365889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29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5215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MSF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DevOps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0372D-8606-427F-81BF-A215D788E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252099"/>
            <a:ext cx="1970160" cy="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3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4938443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C14D-908E-4C68-BFF9-BBBDF926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81B3-88E2-4511-AAA2-DB3619311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928B4-FBF3-434B-B6A1-4454A09B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4785C-3ED7-4172-BF9B-1D5B56BBE966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F1FA-B4FB-453D-A2CB-21F93FE3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A426-1FAC-4796-AF07-9DD69675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32E12-D1A3-4234-9C12-0B3186D8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24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4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2278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1568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8630495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1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442CC-A341-2548-8632-8304206EF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4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image" Target="../media/image12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image" Target="../media/image30.emf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image" Target="../media/image34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image" Target="../media/image41.jpeg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5B30E-E803-4D10-B696-F3D9347B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C150E-AAC0-468D-9809-F6BE32D7E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91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9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5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9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2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  <p:sldLayoutId id="2147483837" r:id="rId26"/>
    <p:sldLayoutId id="2147483838" r:id="rId27"/>
    <p:sldLayoutId id="2147483839" r:id="rId28"/>
    <p:sldLayoutId id="2147483840" r:id="rId29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0">
          <p15:clr>
            <a:srgbClr val="C35EA4"/>
          </p15:clr>
        </p15:guide>
        <p15:guide id="26" orient="horz" pos="3964">
          <p15:clr>
            <a:srgbClr val="C35EA4"/>
          </p15:clr>
        </p15:guide>
        <p15:guide id="27" orient="horz" pos="168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52">
          <p15:clr>
            <a:srgbClr val="A4A3A4"/>
          </p15:clr>
        </p15:guide>
        <p15:guide id="30" pos="7512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F3E38-3261-4751-B0C4-9E5C931C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977A7-973C-4974-8688-D84288C78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5F3E38-3261-4751-B0C4-9E5C931C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977A7-973C-4974-8688-D84288C78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E7FD0-04F2-4D5E-9920-4602653B0C6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14104"/>
            <a:ext cx="12192000" cy="4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8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45.xml"/><Relationship Id="rId6" Type="http://schemas.openxmlformats.org/officeDocument/2006/relationships/hyperlink" Target="http://commons.wikimedia.org/wiki/File:Linkedin_Shiny_Icon.svg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9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Linkedin_Shiny_Icon.svg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de.wikipedia.org/wiki/Twitt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26" Type="http://schemas.openxmlformats.org/officeDocument/2006/relationships/image" Target="../media/image75.sv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24" Type="http://schemas.openxmlformats.org/officeDocument/2006/relationships/image" Target="../media/image73.svg"/><Relationship Id="rId32" Type="http://schemas.openxmlformats.org/officeDocument/2006/relationships/image" Target="../media/image81.sv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svg"/><Relationship Id="rId10" Type="http://schemas.openxmlformats.org/officeDocument/2006/relationships/image" Target="../media/image59.sv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71.svg"/><Relationship Id="rId27" Type="http://schemas.openxmlformats.org/officeDocument/2006/relationships/image" Target="../media/image76.png"/><Relationship Id="rId30" Type="http://schemas.openxmlformats.org/officeDocument/2006/relationships/image" Target="../media/image7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536FA6C-CDC6-47F6-B701-C78B5BE0005F}"/>
              </a:ext>
            </a:extLst>
          </p:cNvPr>
          <p:cNvCxnSpPr>
            <a:cxnSpLocks/>
            <a:stCxn id="140" idx="0"/>
          </p:cNvCxnSpPr>
          <p:nvPr/>
        </p:nvCxnSpPr>
        <p:spPr>
          <a:xfrm rot="16200000" flipH="1">
            <a:off x="6125762" y="1122412"/>
            <a:ext cx="8901" cy="10043188"/>
          </a:xfrm>
          <a:prstGeom prst="bentConnector3">
            <a:avLst>
              <a:gd name="adj1" fmla="val -2517898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SS2014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131692" y="4215068"/>
            <a:ext cx="1772078" cy="1523187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2014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Satya “Microsoft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loves Linux”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org on GitHub created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.NET Foundation created</a:t>
            </a:r>
          </a:p>
        </p:txBody>
      </p:sp>
      <p:sp>
        <p:nvSpPr>
          <p:cNvPr id="105" name="OSS2015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4104679" y="3781766"/>
            <a:ext cx="1772078" cy="1956490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2015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Visual Studio Code released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HDInsight (Hadoop/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Ubuntu) announced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jointly forms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Node.js foundation</a:t>
            </a:r>
          </a:p>
        </p:txBody>
      </p:sp>
      <p:sp>
        <p:nvSpPr>
          <p:cNvPr id="107" name="OSS201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6102782" y="3107314"/>
            <a:ext cx="1772078" cy="2630939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2016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 Core 1.0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PowerShell Core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Subsystem for Linux in Windows 10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joins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Linux Foundation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 recognizes Microsoft as a top open source contributor</a:t>
            </a:r>
          </a:p>
        </p:txBody>
      </p:sp>
      <p:sp>
        <p:nvSpPr>
          <p:cNvPr id="108" name="OSS2017">
            <a:extLst>
              <a:ext uri="{FF2B5EF4-FFF2-40B4-BE49-F238E27FC236}">
                <a16:creationId xmlns:a16="http://schemas.microsoft.com/office/drawing/2014/main" id="{9A46CC7F-F9AD-4E1D-A8ED-E0C9BDEB8DCD}"/>
              </a:ext>
            </a:extLst>
          </p:cNvPr>
          <p:cNvSpPr/>
          <p:nvPr/>
        </p:nvSpPr>
        <p:spPr bwMode="auto">
          <a:xfrm>
            <a:off x="8111540" y="2212158"/>
            <a:ext cx="1772078" cy="3526096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2017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Kubernetes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Service launched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Draft, Brigade, 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Kashti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projects submitted to Kubernetes community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joins Cloud Native Computing &amp; Cloud Foundry Foundations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2017 on Linux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source code moved to Git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882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Databricks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(Apache Spark) announced</a:t>
            </a:r>
          </a:p>
        </p:txBody>
      </p:sp>
      <p:sp>
        <p:nvSpPr>
          <p:cNvPr id="109" name="OSS2018">
            <a:extLst>
              <a:ext uri="{FF2B5EF4-FFF2-40B4-BE49-F238E27FC236}">
                <a16:creationId xmlns:a16="http://schemas.microsoft.com/office/drawing/2014/main" id="{48751D6F-294F-4EC1-BED0-701752FDB994}"/>
              </a:ext>
            </a:extLst>
          </p:cNvPr>
          <p:cNvSpPr/>
          <p:nvPr/>
        </p:nvSpPr>
        <p:spPr bwMode="auto">
          <a:xfrm>
            <a:off x="10114301" y="1251951"/>
            <a:ext cx="1772078" cy="4486304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2018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Visual Studio Code ranked #1 developer tool 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 Fabric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Open Sourced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Sphere with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Linux kernel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Intent to acquire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 announced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~5,000 Microsoft employees committing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to open source projects on GitHub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trending to </a:t>
            </a:r>
            <a:b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50% Linux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784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continues as largest contributor to open source projects on GitHub</a:t>
            </a:r>
          </a:p>
        </p:txBody>
      </p:sp>
      <p:pic>
        <p:nvPicPr>
          <p:cNvPr id="18" name="connector">
            <a:extLst>
              <a:ext uri="{FF2B5EF4-FFF2-40B4-BE49-F238E27FC236}">
                <a16:creationId xmlns:a16="http://schemas.microsoft.com/office/drawing/2014/main" id="{3BE6B566-2BF3-41DB-A36C-5CBDB75E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17" y="5901819"/>
            <a:ext cx="10045293" cy="23773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2826256" y="6224118"/>
            <a:ext cx="325818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6828063" y="6220629"/>
            <a:ext cx="325818" cy="106778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1DB03-29D6-4A19-8CEA-3B5096A4B459}"/>
              </a:ext>
            </a:extLst>
          </p:cNvPr>
          <p:cNvSpPr txBox="1"/>
          <p:nvPr/>
        </p:nvSpPr>
        <p:spPr>
          <a:xfrm>
            <a:off x="8832776" y="6217139"/>
            <a:ext cx="335054" cy="113757"/>
          </a:xfrm>
          <a:prstGeom prst="roundRect">
            <a:avLst>
              <a:gd name="adj" fmla="val 3197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2017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3CCAC53-F4B0-489E-8C22-829BA5649A62}"/>
              </a:ext>
            </a:extLst>
          </p:cNvPr>
          <p:cNvSpPr/>
          <p:nvPr/>
        </p:nvSpPr>
        <p:spPr bwMode="auto">
          <a:xfrm>
            <a:off x="804025" y="6139555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2012</a:t>
            </a:r>
          </a:p>
        </p:txBody>
      </p:sp>
      <p:sp>
        <p:nvSpPr>
          <p:cNvPr id="37" name="Oval Pointer">
            <a:extLst>
              <a:ext uri="{FF2B5EF4-FFF2-40B4-BE49-F238E27FC236}">
                <a16:creationId xmlns:a16="http://schemas.microsoft.com/office/drawing/2014/main" id="{9D8E15BD-60D5-4F84-9C86-46B2885A35CA}"/>
              </a:ext>
            </a:extLst>
          </p:cNvPr>
          <p:cNvSpPr/>
          <p:nvPr/>
        </p:nvSpPr>
        <p:spPr bwMode="auto">
          <a:xfrm>
            <a:off x="1038091" y="5811129"/>
            <a:ext cx="181368" cy="18136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14E2A4E-E8FE-4BDB-977F-6A1FAAF44A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15" t="31218" b="2050"/>
          <a:stretch/>
        </p:blipFill>
        <p:spPr>
          <a:xfrm>
            <a:off x="-12220746" y="486"/>
            <a:ext cx="12186403" cy="600624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43E9FB4-2D24-4715-87F4-2DA3F4D92804}"/>
              </a:ext>
            </a:extLst>
          </p:cNvPr>
          <p:cNvSpPr/>
          <p:nvPr/>
        </p:nvSpPr>
        <p:spPr bwMode="auto">
          <a:xfrm>
            <a:off x="-10597025" y="-13752"/>
            <a:ext cx="10577599" cy="6006248"/>
          </a:xfrm>
          <a:prstGeom prst="rect">
            <a:avLst/>
          </a:prstGeom>
          <a:gradFill flip="none" rotWithShape="1">
            <a:gsLst>
              <a:gs pos="2917">
                <a:schemeClr val="tx1"/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272DB6-D281-4543-BA88-F11C6B7BE18A}"/>
              </a:ext>
            </a:extLst>
          </p:cNvPr>
          <p:cNvSpPr/>
          <p:nvPr/>
        </p:nvSpPr>
        <p:spPr>
          <a:xfrm>
            <a:off x="-5654903" y="1564935"/>
            <a:ext cx="4780872" cy="216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78" marR="0" lvl="0" indent="-114278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“Judge us by the actions we have taken in the recent past, our actions today and in the future”</a:t>
            </a:r>
          </a:p>
          <a:p>
            <a:pPr marL="0" marR="0" lvl="0" indent="0" algn="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—Satya Nadella, CEO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D2343-E8EF-4FF8-BABD-71CAC922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      Open Source</a:t>
            </a:r>
          </a:p>
        </p:txBody>
      </p:sp>
      <p:pic>
        <p:nvPicPr>
          <p:cNvPr id="44" name="Graphic 43" descr="Heart">
            <a:extLst>
              <a:ext uri="{FF2B5EF4-FFF2-40B4-BE49-F238E27FC236}">
                <a16:creationId xmlns:a16="http://schemas.microsoft.com/office/drawing/2014/main" id="{3F5E5BA1-73E3-4A07-86F6-FAD76DD35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1745" y="224714"/>
            <a:ext cx="767420" cy="767420"/>
          </a:xfrm>
          <a:prstGeom prst="rect">
            <a:avLst/>
          </a:prstGeom>
        </p:spPr>
      </p:pic>
      <p:sp>
        <p:nvSpPr>
          <p:cNvPr id="45" name="OSS2012">
            <a:extLst>
              <a:ext uri="{FF2B5EF4-FFF2-40B4-BE49-F238E27FC236}">
                <a16:creationId xmlns:a16="http://schemas.microsoft.com/office/drawing/2014/main" id="{4B023635-C8D7-46E7-AD90-DD7482A83B28}"/>
              </a:ext>
            </a:extLst>
          </p:cNvPr>
          <p:cNvSpPr/>
          <p:nvPr/>
        </p:nvSpPr>
        <p:spPr bwMode="auto">
          <a:xfrm>
            <a:off x="323250" y="4626694"/>
            <a:ext cx="1585100" cy="1111561"/>
          </a:xfrm>
          <a:prstGeom prst="rect">
            <a:avLst/>
          </a:prstGeom>
          <a:solidFill>
            <a:schemeClr val="bg1">
              <a:alpha val="90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2012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TypeScript released</a:t>
            </a:r>
          </a:p>
          <a:p>
            <a:pPr marL="0" marR="0" lvl="0" indent="0" algn="l" defTabSz="931935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 support added to TFS and Visual Studio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25D7AF-E782-42AE-95A4-DA2CD77D98AB}"/>
              </a:ext>
            </a:extLst>
          </p:cNvPr>
          <p:cNvSpPr txBox="1"/>
          <p:nvPr/>
        </p:nvSpPr>
        <p:spPr>
          <a:xfrm>
            <a:off x="4796935" y="6224118"/>
            <a:ext cx="325818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2015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DDD1D78-2EF0-4D0E-A7F5-324933F2CF04}"/>
              </a:ext>
            </a:extLst>
          </p:cNvPr>
          <p:cNvSpPr/>
          <p:nvPr/>
        </p:nvSpPr>
        <p:spPr bwMode="auto">
          <a:xfrm>
            <a:off x="10847213" y="6137610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3789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449 L 4.58333E-6 -4.44444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471E-6 -4.57558E-6 L 0.15266 -4.57558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-0.0449 L 4.58333E-6 -4.44444E-6 " pathEditMode="relative" rAng="0" ptsTypes="AA">
                                      <p:cBhvr>
                                        <p:cTn id="23" dur="6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66 -4.57558E-6 L 0.3112 -4.5755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2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0833E-6 -0.04491 L 2.70833E-6 1.85185E-6 " pathEditMode="relative" rAng="0" ptsTypes="AA">
                                      <p:cBhvr>
                                        <p:cTn id="31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2 -4.57558E-6 L 0.47932 -4.57558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0.04491 L 6.25E-7 4.07407E-6 " pathEditMode="relative" rAng="0" ptsTypes="AA">
                                      <p:cBhvr>
                                        <p:cTn id="39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932 -4.57558E-6 L 0.64271 -4.57558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-0.04491 L -1.66667E-6 -1.48148E-6 " pathEditMode="relative" rAng="0" ptsTypes="AA">
                                      <p:cBhvr>
                                        <p:cTn id="47" dur="6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271 -4.57558E-6 L 0.82218 -4.57558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0.0449 L 1.11022E-16 -4.44444E-6 " pathEditMode="relative" rAng="0" ptsTypes="AA">
                                      <p:cBhvr>
                                        <p:cTn id="55" dur="6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45" grpId="0" animBg="1"/>
      <p:bldP spid="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8"/>
              <a:t>Inner sourcing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8088B3-00CA-4565-A4F2-49A69D18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425" y="2959641"/>
            <a:ext cx="10882041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Helps teams promote </a:t>
            </a: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transparency</a:t>
            </a: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re-use</a:t>
            </a: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and enable </a:t>
            </a: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innovation</a:t>
            </a: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It also </a:t>
            </a: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promotes higher </a:t>
            </a: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</a:t>
            </a:r>
            <a:r>
              <a:rPr kumimoji="0" lang="en-US" sz="275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745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  <a:endParaRPr kumimoji="0" lang="en-US" sz="2750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2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CB8F2AD-6860-45A4-A2F7-F0059BC1D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74" name="Straight Connector 8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E4130E-286C-4F89-AE32-6CAB6CB3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5" y="5091762"/>
            <a:ext cx="11338317" cy="1264588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>
                <a:latin typeface="Segoe UI" panose="020B0502040204020203" pitchFamily="34" charset="0"/>
                <a:cs typeface="Segoe UI" panose="020B0502040204020203" pitchFamily="34" charset="0"/>
              </a:rPr>
              <a:t>Be INVITING!!</a:t>
            </a:r>
          </a:p>
        </p:txBody>
      </p:sp>
    </p:spTree>
    <p:extLst>
      <p:ext uri="{BB962C8B-B14F-4D97-AF65-F5344CB8AC3E}">
        <p14:creationId xmlns:p14="http://schemas.microsoft.com/office/powerpoint/2010/main" val="813226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0806-722F-4957-A2D7-070ED312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latin typeface="Segoe UI" panose="020B0502040204020203" pitchFamily="34" charset="0"/>
                <a:cs typeface="Segoe UI" panose="020B0502040204020203" pitchFamily="34" charset="0"/>
              </a:rPr>
              <a:t>Reduce </a:t>
            </a:r>
            <a:br>
              <a:rPr lang="en-US" sz="60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>
                <a:latin typeface="Segoe UI" panose="020B0502040204020203" pitchFamily="34" charset="0"/>
                <a:cs typeface="Segoe UI" panose="020B0502040204020203" pitchFamily="34" charset="0"/>
              </a:rPr>
              <a:t>Friction</a:t>
            </a:r>
          </a:p>
        </p:txBody>
      </p:sp>
      <p:sp>
        <p:nvSpPr>
          <p:cNvPr id="6148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D6CC64-39E1-4D72-A482-D535D71D8B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2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130E-286C-4F89-AE32-6CAB6CB3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5091762"/>
            <a:ext cx="7617656" cy="126458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300">
                <a:latin typeface="Segoe UI" panose="020B0502040204020203" pitchFamily="34" charset="0"/>
                <a:cs typeface="Segoe UI" panose="020B0502040204020203" pitchFamily="34" charset="0"/>
              </a:rPr>
              <a:t>Be Open and Responsive</a:t>
            </a:r>
          </a:p>
        </p:txBody>
      </p:sp>
      <p:pic>
        <p:nvPicPr>
          <p:cNvPr id="15362" name="Picture 2" descr="A group of people standing next to a person&#10;&#10;Description automatically generated">
            <a:extLst>
              <a:ext uri="{FF2B5EF4-FFF2-40B4-BE49-F238E27FC236}">
                <a16:creationId xmlns:a16="http://schemas.microsoft.com/office/drawing/2014/main" id="{1CB8F2AD-6860-45A4-A2F7-F0059BC1D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9D53EBC-672D-4FA7-AAA3-A13A534459B5}"/>
              </a:ext>
            </a:extLst>
          </p:cNvPr>
          <p:cNvSpPr txBox="1">
            <a:spLocks/>
          </p:cNvSpPr>
          <p:nvPr/>
        </p:nvSpPr>
        <p:spPr>
          <a:xfrm>
            <a:off x="8722895" y="5091762"/>
            <a:ext cx="3224463" cy="126458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Measure TTFR</a:t>
            </a:r>
          </a:p>
        </p:txBody>
      </p:sp>
    </p:spTree>
    <p:extLst>
      <p:ext uri="{BB962C8B-B14F-4D97-AF65-F5344CB8AC3E}">
        <p14:creationId xmlns:p14="http://schemas.microsoft.com/office/powerpoint/2010/main" val="14066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1D6CC64-39E1-4D72-A482-D535D71D8B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60806-722F-4957-A2D7-070ED312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rgbClr val="3B3838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Be a considerate contributor</a:t>
            </a:r>
            <a:endParaRPr lang="en-US" sz="230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0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game of thrones bran stark king">
            <a:extLst>
              <a:ext uri="{FF2B5EF4-FFF2-40B4-BE49-F238E27FC236}">
                <a16:creationId xmlns:a16="http://schemas.microsoft.com/office/drawing/2014/main" id="{AF8DC857-775B-4AA6-A843-3F091FA7B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1E8F94-837D-49DC-AD2F-D40B56B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82" y="330457"/>
            <a:ext cx="3144842" cy="3098543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Performance</a:t>
            </a:r>
          </a:p>
        </p:txBody>
      </p:sp>
    </p:spTree>
    <p:extLst>
      <p:ext uri="{BB962C8B-B14F-4D97-AF65-F5344CB8AC3E}">
        <p14:creationId xmlns:p14="http://schemas.microsoft.com/office/powerpoint/2010/main" val="42362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FA3E9-E912-4520-928B-0D426680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Behaviors decide Team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22F4-8B05-4E82-B188-EF52EE2E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 fontAlgn="base">
              <a:buNone/>
            </a:pP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371 code repositories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</a:p>
          <a:p>
            <a:pPr marL="0" indent="0" fontAlgn="base">
              <a:buNone/>
            </a:pP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12 Parameters</a:t>
            </a:r>
          </a:p>
          <a:p>
            <a:pPr marL="0" indent="0" fontAlgn="base">
              <a:buNone/>
            </a:pPr>
            <a:endParaRPr lang="en-US" sz="24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49F459F4-F6FB-4737-98C0-9840CEF0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9419" y="6704"/>
            <a:ext cx="6250769" cy="342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o alt text provided for this image">
            <a:extLst>
              <a:ext uri="{FF2B5EF4-FFF2-40B4-BE49-F238E27FC236}">
                <a16:creationId xmlns:a16="http://schemas.microsoft.com/office/drawing/2014/main" id="{9B50B6F8-8F38-4D8C-90DB-696F55C1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75" y="3374755"/>
            <a:ext cx="6166813" cy="347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0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rya stark with sword game of thrones">
            <a:extLst>
              <a:ext uri="{FF2B5EF4-FFF2-40B4-BE49-F238E27FC236}">
                <a16:creationId xmlns:a16="http://schemas.microsoft.com/office/drawing/2014/main" id="{31D6CC64-39E1-4D72-A482-D535D71D8B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60806-722F-4957-A2D7-070ED3120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1411194"/>
            <a:ext cx="6274591" cy="4035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738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5861DA9-0196-44B9-B670-E7EFBFF9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41911" y="616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06FF3-4855-449D-A95A-9DADAA198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8" y="1367355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DCB43-7F56-4466-AE52-C996A2AD71AE}"/>
              </a:ext>
            </a:extLst>
          </p:cNvPr>
          <p:cNvSpPr txBox="1"/>
          <p:nvPr/>
        </p:nvSpPr>
        <p:spPr>
          <a:xfrm>
            <a:off x="5113441" y="3257221"/>
            <a:ext cx="4183182" cy="89905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Divya Vaishnavi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57D65A-69F3-4151-BB3E-38DF0F1C21EA}"/>
              </a:ext>
            </a:extLst>
          </p:cNvPr>
          <p:cNvSpPr txBox="1">
            <a:spLocks/>
          </p:cNvSpPr>
          <p:nvPr/>
        </p:nvSpPr>
        <p:spPr>
          <a:xfrm>
            <a:off x="5946624" y="4322544"/>
            <a:ext cx="5018343" cy="5443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59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@Divya Vaishnavi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611E23-CF25-4E20-92EA-B3C84849F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64701" y="4339867"/>
            <a:ext cx="544382" cy="544382"/>
            <a:chOff x="995982" y="3239142"/>
            <a:chExt cx="555298" cy="5552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30E899-5A3B-46CD-9A84-C07CE4216D79}"/>
                </a:ext>
              </a:extLst>
            </p:cNvPr>
            <p:cNvSpPr/>
            <p:nvPr/>
          </p:nvSpPr>
          <p:spPr bwMode="auto">
            <a:xfrm>
              <a:off x="995982" y="3239142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A73C763-1115-4E7B-8824-219C55977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074" y="3371297"/>
              <a:ext cx="367991" cy="2993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9AF75-1C25-4D4A-820E-70AC2B7AD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377706" y="5074129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DF8B62-E9FE-46C2-BC49-172E9B6053BA}"/>
              </a:ext>
            </a:extLst>
          </p:cNvPr>
          <p:cNvSpPr txBox="1"/>
          <p:nvPr/>
        </p:nvSpPr>
        <p:spPr>
          <a:xfrm>
            <a:off x="5946624" y="5074129"/>
            <a:ext cx="501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linkedin.com/in/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divyavaishnavi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861C53C-3403-4144-BD69-BF6A12882507}"/>
              </a:ext>
            </a:extLst>
          </p:cNvPr>
          <p:cNvSpPr txBox="1">
            <a:spLocks/>
          </p:cNvSpPr>
          <p:nvPr/>
        </p:nvSpPr>
        <p:spPr>
          <a:xfrm>
            <a:off x="387620" y="1523441"/>
            <a:ext cx="11608909" cy="2157308"/>
          </a:xfrm>
          <a:prstGeom prst="rect">
            <a:avLst/>
          </a:prstGeom>
          <a:noFill/>
        </p:spPr>
        <p:txBody>
          <a:bodyPr vert="horz" lIns="0" tIns="0" rIns="0" bIns="18288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4" strike="noStrike" kern="1200" spc="-14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47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DevOps in Open and Inner sourcing world</a:t>
            </a:r>
            <a:endParaRPr kumimoji="0" lang="en-US" sz="3200" b="0" i="0" u="none" strike="noStrike" kern="1200" cap="none" spc="-147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D0D784-012A-44AA-8D74-93BEE113BCC8}"/>
              </a:ext>
            </a:extLst>
          </p:cNvPr>
          <p:cNvSpPr txBox="1">
            <a:spLocks/>
          </p:cNvSpPr>
          <p:nvPr/>
        </p:nvSpPr>
        <p:spPr>
          <a:xfrm>
            <a:off x="318046" y="3745949"/>
            <a:ext cx="7117440" cy="767601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Divya Vaishnavi | </a:t>
            </a:r>
            <a:r>
              <a:rPr kumimoji="0" lang="en-ZA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Principal Program Manager | Azure DevOps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59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3D44E5-340F-4FA1-A643-D97F39B31B56}"/>
              </a:ext>
            </a:extLst>
          </p:cNvPr>
          <p:cNvGrpSpPr/>
          <p:nvPr/>
        </p:nvGrpSpPr>
        <p:grpSpPr>
          <a:xfrm>
            <a:off x="387620" y="4303183"/>
            <a:ext cx="2921732" cy="400110"/>
            <a:chOff x="515949" y="4177678"/>
            <a:chExt cx="2921732" cy="400110"/>
          </a:xfrm>
        </p:grpSpPr>
        <p:pic>
          <p:nvPicPr>
            <p:cNvPr id="17" name="Picture 16" descr="A picture containing ax, tool&#10;&#10;Description automatically generated">
              <a:extLst>
                <a:ext uri="{FF2B5EF4-FFF2-40B4-BE49-F238E27FC236}">
                  <a16:creationId xmlns:a16="http://schemas.microsoft.com/office/drawing/2014/main" id="{F1F84679-2327-4D36-AE79-31D3C66D4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5949" y="4215696"/>
              <a:ext cx="360609" cy="29329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3D70D2-914F-49BD-80F9-F719158205EF}"/>
                </a:ext>
              </a:extLst>
            </p:cNvPr>
            <p:cNvSpPr txBox="1"/>
            <p:nvPr/>
          </p:nvSpPr>
          <p:spPr>
            <a:xfrm>
              <a:off x="852251" y="4177678"/>
              <a:ext cx="2585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@</a:t>
              </a:r>
              <a:r>
                <a: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prstClr val="white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divyavaishnavi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814304-7F12-4849-8119-7E1DD04909A8}"/>
              </a:ext>
            </a:extLst>
          </p:cNvPr>
          <p:cNvGrpSpPr/>
          <p:nvPr/>
        </p:nvGrpSpPr>
        <p:grpSpPr>
          <a:xfrm>
            <a:off x="3071185" y="4313495"/>
            <a:ext cx="2574898" cy="400110"/>
            <a:chOff x="2785233" y="4177678"/>
            <a:chExt cx="2574898" cy="4001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066D63-8E88-4501-9764-1C76DCB2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785233" y="4186180"/>
              <a:ext cx="360830" cy="36083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4F050-ED0B-46DD-816A-4F4A8390D8D7}"/>
                </a:ext>
              </a:extLst>
            </p:cNvPr>
            <p:cNvSpPr txBox="1"/>
            <p:nvPr/>
          </p:nvSpPr>
          <p:spPr>
            <a:xfrm>
              <a:off x="3146063" y="4177678"/>
              <a:ext cx="2214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/in/</a:t>
              </a:r>
              <a:r>
                <a: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prstClr val="white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divyavaishnavi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C4A7AC-D85A-42A6-8A6E-2F6F8204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49" y="1291272"/>
            <a:ext cx="4160897" cy="1842417"/>
          </a:xfrm>
        </p:spPr>
        <p:txBody>
          <a:bodyPr/>
          <a:lstStyle/>
          <a:p>
            <a:r>
              <a:rPr lang="en-GB"/>
              <a:t>Every company is becoming a software company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F5E2BD-6C83-42FA-9B01-549B3EFF07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050" y="3535528"/>
            <a:ext cx="4161341" cy="796306"/>
          </a:xfrm>
        </p:spPr>
        <p:txBody>
          <a:bodyPr/>
          <a:lstStyle/>
          <a:p>
            <a:r>
              <a:rPr lang="en-GB"/>
              <a:t>62% of CEOs have an initiative to make their businesses more digital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58AAF-38B1-4780-BBCE-2C724E194A8F}"/>
              </a:ext>
            </a:extLst>
          </p:cNvPr>
          <p:cNvSpPr/>
          <p:nvPr/>
        </p:nvSpPr>
        <p:spPr>
          <a:xfrm>
            <a:off x="5624199" y="294315"/>
            <a:ext cx="6269372" cy="6269372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Google Shape;716;p192">
            <a:extLst>
              <a:ext uri="{FF2B5EF4-FFF2-40B4-BE49-F238E27FC236}">
                <a16:creationId xmlns:a16="http://schemas.microsoft.com/office/drawing/2014/main" id="{8EF275D1-A6C1-47A5-8021-ED7677B7E4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1706"/>
          <a:stretch/>
        </p:blipFill>
        <p:spPr>
          <a:xfrm>
            <a:off x="5622250" y="4757902"/>
            <a:ext cx="6269372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6C9B4-C8F3-4C86-82A3-0A57D5483344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6148" y="3183971"/>
            <a:ext cx="6265474" cy="1573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43A9F-A4DD-4E9B-9985-9C5DC79913A1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4199" y="294314"/>
            <a:ext cx="6269372" cy="15719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C489382-0FB0-4E3E-9A60-26CC6ADEFA01}"/>
              </a:ext>
            </a:extLst>
          </p:cNvPr>
          <p:cNvSpPr/>
          <p:nvPr/>
        </p:nvSpPr>
        <p:spPr>
          <a:xfrm>
            <a:off x="5622250" y="292295"/>
            <a:ext cx="6269372" cy="6269372"/>
          </a:xfrm>
          <a:prstGeom prst="rect">
            <a:avLst/>
          </a:prstGeom>
          <a:solidFill>
            <a:srgbClr val="000000">
              <a:alpha val="6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7AF8B1-21DA-41D3-B04B-4DED54207C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12" y="3566559"/>
            <a:ext cx="1807523" cy="810777"/>
          </a:xfrm>
          <a:prstGeom prst="rect">
            <a:avLst/>
          </a:prstGeom>
        </p:spPr>
      </p:pic>
      <p:pic>
        <p:nvPicPr>
          <p:cNvPr id="15" name="Google Shape;717;p192">
            <a:extLst>
              <a:ext uri="{FF2B5EF4-FFF2-40B4-BE49-F238E27FC236}">
                <a16:creationId xmlns:a16="http://schemas.microsoft.com/office/drawing/2014/main" id="{195F468E-88A7-447E-A7F3-FB8585D3BD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6609" b="8152"/>
          <a:stretch/>
        </p:blipFill>
        <p:spPr>
          <a:xfrm>
            <a:off x="5624199" y="1827777"/>
            <a:ext cx="6270346" cy="135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22;p192">
            <a:extLst>
              <a:ext uri="{FF2B5EF4-FFF2-40B4-BE49-F238E27FC236}">
                <a16:creationId xmlns:a16="http://schemas.microsoft.com/office/drawing/2014/main" id="{68C910AB-785F-4A52-BFC8-743376402F1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0921" y="914379"/>
            <a:ext cx="1436571" cy="28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23;p192">
            <a:extLst>
              <a:ext uri="{FF2B5EF4-FFF2-40B4-BE49-F238E27FC236}">
                <a16:creationId xmlns:a16="http://schemas.microsoft.com/office/drawing/2014/main" id="{35923574-8890-4517-BCC5-07BAADB2F86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0920" y="5203663"/>
            <a:ext cx="1673803" cy="87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21;p192">
            <a:extLst>
              <a:ext uri="{FF2B5EF4-FFF2-40B4-BE49-F238E27FC236}">
                <a16:creationId xmlns:a16="http://schemas.microsoft.com/office/drawing/2014/main" id="{4F183A97-D54C-48F4-8D75-35FB389319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4529" y="2312830"/>
            <a:ext cx="878290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F96605-D8BB-49BC-914A-0E94FB43311D}"/>
              </a:ext>
            </a:extLst>
          </p:cNvPr>
          <p:cNvSpPr txBox="1"/>
          <p:nvPr/>
        </p:nvSpPr>
        <p:spPr>
          <a:xfrm>
            <a:off x="584048" y="4496033"/>
            <a:ext cx="4160897" cy="800091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>
            <a:lvl1pPr marR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spc="-49" baseline="0"/>
            </a:lvl1pPr>
            <a:lvl2pPr marL="228487" marR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/>
            </a:lvl2pPr>
            <a:lvl3pPr marL="456976" marR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j-lt"/>
              </a:defRPr>
            </a:lvl3pPr>
            <a:lvl4pPr marL="661662" marR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/>
            </a:lvl4pPr>
            <a:lvl5pPr marL="855242" marR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b="1" spc="0" baseline="0"/>
            </a:lvl5pPr>
            <a:lvl6pPr marL="2285916" indent="0" defTabSz="914367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 defTabSz="91436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IN" sz="1999" b="0" i="0" u="none" strike="noStrike" kern="1200" cap="none" spc="-49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Hiring of software engineers growing at </a:t>
            </a:r>
            <a:r>
              <a:rPr kumimoji="0" lang="en-IN" sz="2000" b="0" i="0" u="none" strike="noStrike" kern="1200" cap="none" spc="-49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11%</a:t>
            </a:r>
            <a:r>
              <a:rPr kumimoji="0" lang="en-IN" sz="1999" b="0" i="0" u="none" strike="noStrike" kern="1200" cap="none" spc="-49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</a:t>
            </a:r>
            <a:r>
              <a: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ore in non-tech</a:t>
            </a:r>
          </a:p>
        </p:txBody>
      </p:sp>
    </p:spTree>
    <p:extLst>
      <p:ext uri="{BB962C8B-B14F-4D97-AF65-F5344CB8AC3E}">
        <p14:creationId xmlns:p14="http://schemas.microsoft.com/office/powerpoint/2010/main" val="30183580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5" y="945256"/>
            <a:ext cx="11338166" cy="276999"/>
          </a:xfrm>
        </p:spPr>
        <p:txBody>
          <a:bodyPr/>
          <a:lstStyle/>
          <a:p>
            <a:r>
              <a:rPr lang="en-US" sz="1800">
                <a:solidFill>
                  <a:srgbClr val="505050"/>
                </a:solidFill>
              </a:rPr>
              <a:t>People. Process. Products.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98"/>
              <a:t>DevOps</a:t>
            </a:r>
          </a:p>
        </p:txBody>
      </p:sp>
      <p:grpSp>
        <p:nvGrpSpPr>
          <p:cNvPr id="38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2EC9AE04-AF68-4BE2-A10B-4484F4319989}"/>
              </a:ext>
            </a:extLst>
          </p:cNvPr>
          <p:cNvGrpSpPr/>
          <p:nvPr/>
        </p:nvGrpSpPr>
        <p:grpSpPr>
          <a:xfrm>
            <a:off x="426425" y="1890756"/>
            <a:ext cx="5306540" cy="3886006"/>
            <a:chOff x="366076" y="1432242"/>
            <a:chExt cx="4716106" cy="39644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D5BFA80-E8ED-4D15-9EC6-1C69B990053C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4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DevOps is the union of </a:t>
              </a:r>
              <a:r>
                <a:rPr kumimoji="0" lang="en-US" sz="2745" b="1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people</a:t>
              </a:r>
              <a:r>
                <a:rPr kumimoji="0" lang="en-US" sz="274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, </a:t>
              </a:r>
              <a:r>
                <a:rPr kumimoji="0" lang="en-US" sz="2745" b="1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</a:t>
              </a:r>
              <a:r>
                <a:rPr kumimoji="0" lang="en-US" sz="274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, and </a:t>
              </a:r>
              <a:r>
                <a:rPr kumimoji="0" lang="en-US" sz="2745" b="1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products</a:t>
              </a:r>
              <a:r>
                <a:rPr kumimoji="0" lang="en-US" sz="274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to enable continuous delivery of value to your end users.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8088B3-00CA-4565-A4F2-49A69D18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87151" cy="1098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273" b="0" i="0" u="none" strike="noStrike" kern="0" cap="none" spc="-10" normalizeH="0" baseline="0" noProof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+mn-ea"/>
                  <a:cs typeface="Segoe UI" pitchFamily="34" charset="0"/>
                </a:rPr>
                <a:t>“</a:t>
              </a:r>
              <a:endParaRPr kumimoji="0" lang="en-US" sz="6273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0933A4D-4859-4CF1-9E2F-B6522C3D9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7" y="3396602"/>
              <a:ext cx="673739" cy="1077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273" b="0" i="0" u="none" strike="noStrike" kern="0" cap="none" spc="-10" normalizeH="0" baseline="0" noProof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Rockwell Extra Bold" panose="02060903040505020403" pitchFamily="18" charset="0"/>
                  <a:ea typeface="+mn-ea"/>
                  <a:cs typeface="Segoe UI" pitchFamily="34" charset="0"/>
                </a:rPr>
                <a:t>”</a:t>
              </a:r>
              <a:endParaRPr kumimoji="0" lang="en-US" sz="6273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3C946028-2F07-4CC9-B487-50F1C2859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382869"/>
            <a:ext cx="4428530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B8E49D4-4CAC-45F7-863B-618A6CA49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13517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929064-DF06-4EF7-9BA7-BC3483725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3" y="2760586"/>
            <a:ext cx="1658276" cy="1817180"/>
            <a:chOff x="5375754" y="2898175"/>
            <a:chExt cx="1568588" cy="1718897"/>
          </a:xfrm>
        </p:grpSpPr>
        <p:sp>
          <p:nvSpPr>
            <p:cNvPr id="54" name="Business Trans large">
              <a:extLst>
                <a:ext uri="{FF2B5EF4-FFF2-40B4-BE49-F238E27FC236}">
                  <a16:creationId xmlns:a16="http://schemas.microsoft.com/office/drawing/2014/main" id="{8D16BFF0-BA65-412B-94C9-D67AA44A0D80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896010" rtl="0" eaLnBrk="1" fontAlgn="auto" latinLnBrk="0" hangingPunct="1">
                <a:lnSpc>
                  <a:spcPct val="90000"/>
                </a:lnSpc>
                <a:spcBef>
                  <a:spcPts val="769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10" normalizeH="0" baseline="0" noProof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Continuous</a:t>
              </a:r>
              <a:br>
                <a:rPr kumimoji="0" lang="en-US" sz="1765" b="0" i="0" u="none" strike="noStrike" kern="1200" cap="none" spc="10" normalizeH="0" baseline="0" noProof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765" b="0" i="0" u="none" strike="noStrike" kern="1200" cap="none" spc="10" normalizeH="0" baseline="0" noProof="0">
                  <a:ln w="3175"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D227A8E-BD89-428C-9CD4-5D72D5B56E2A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56" name="Freeform 17">
                <a:extLst>
                  <a:ext uri="{FF2B5EF4-FFF2-40B4-BE49-F238E27FC236}">
                    <a16:creationId xmlns:a16="http://schemas.microsoft.com/office/drawing/2014/main" id="{C0BB35B1-36DA-41B6-82C0-B7307F002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Freeform 18">
                <a:extLst>
                  <a:ext uri="{FF2B5EF4-FFF2-40B4-BE49-F238E27FC236}">
                    <a16:creationId xmlns:a16="http://schemas.microsoft.com/office/drawing/2014/main" id="{AE5E9BEA-A2DD-4578-90C1-902E9A1DF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Line 19">
                <a:extLst>
                  <a:ext uri="{FF2B5EF4-FFF2-40B4-BE49-F238E27FC236}">
                    <a16:creationId xmlns:a16="http://schemas.microsoft.com/office/drawing/2014/main" id="{E096815D-3301-4085-B4B8-DEFFC64F4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Freeform 20">
                <a:extLst>
                  <a:ext uri="{FF2B5EF4-FFF2-40B4-BE49-F238E27FC236}">
                    <a16:creationId xmlns:a16="http://schemas.microsoft.com/office/drawing/2014/main" id="{30B333D4-859E-4FAE-8847-3FAF1DBB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Line 21">
                <a:extLst>
                  <a:ext uri="{FF2B5EF4-FFF2-40B4-BE49-F238E27FC236}">
                    <a16:creationId xmlns:a16="http://schemas.microsoft.com/office/drawing/2014/main" id="{071F32D5-B94C-4FC7-A6F7-B8678D738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8D5762D9-5E19-4339-8209-6ECA4835A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1" name="Line 23">
                <a:extLst>
                  <a:ext uri="{FF2B5EF4-FFF2-40B4-BE49-F238E27FC236}">
                    <a16:creationId xmlns:a16="http://schemas.microsoft.com/office/drawing/2014/main" id="{1D952B3C-B0C6-4D71-BB9F-3E44301B4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5337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72C08E3E-4120-43D7-9BCB-F6A7E0731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6" y="99724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3AAAA1C-BB9D-4A08-8F4F-3BC791EC8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370760"/>
            <a:ext cx="990668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B9E1685-271B-4D81-AA70-C9553CEA6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0" y="2988021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83DB6F-EB64-4DE8-8FFA-557E3D0C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371628"/>
            <a:ext cx="1081814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A0DCE45-C3CE-4CCE-BC15-174B844F7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4825248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FB68E7A-14DD-4325-BD98-2F250A9D9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5015400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 </a:t>
            </a:r>
            <a:b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79AF50-31B2-4B86-A38F-DC27728A5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4849034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EFAB0-306F-4782-B61D-081FA72E2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0" y="5015398"/>
            <a:ext cx="1162691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Plan </a:t>
            </a:r>
            <a:b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&amp; </a:t>
            </a:r>
            <a:b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0729EF-31D9-4DE9-9ACB-E76997DB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4" y="30146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68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0A6E8-B5E2-42BA-91CA-85A9A1892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397895"/>
            <a:ext cx="1162691" cy="5069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34505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1213666-6013-48DF-A75A-8CE3F4359586}"/>
              </a:ext>
            </a:extLst>
          </p:cNvPr>
          <p:cNvGrpSpPr/>
          <p:nvPr/>
        </p:nvGrpSpPr>
        <p:grpSpPr>
          <a:xfrm>
            <a:off x="762526" y="2985897"/>
            <a:ext cx="10558712" cy="1835204"/>
            <a:chOff x="503496" y="1133345"/>
            <a:chExt cx="9621928" cy="1872004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5F68965-EF81-4B52-87FB-DB30A6BF7468}"/>
                </a:ext>
              </a:extLst>
            </p:cNvPr>
            <p:cNvSpPr/>
            <p:nvPr/>
          </p:nvSpPr>
          <p:spPr bwMode="auto">
            <a:xfrm>
              <a:off x="503496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D2E570D-4E33-44EF-BF9B-6DDE4A9A5683}"/>
                </a:ext>
              </a:extLst>
            </p:cNvPr>
            <p:cNvSpPr/>
            <p:nvPr/>
          </p:nvSpPr>
          <p:spPr bwMode="auto">
            <a:xfrm>
              <a:off x="2440978" y="1133349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E60B937-3D7B-4215-80BE-3436BADBB6BD}"/>
                </a:ext>
              </a:extLst>
            </p:cNvPr>
            <p:cNvSpPr/>
            <p:nvPr/>
          </p:nvSpPr>
          <p:spPr bwMode="auto">
            <a:xfrm>
              <a:off x="4378460" y="1133348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824ECCB8-AF75-4EE5-9788-67E051877BE7}"/>
                </a:ext>
              </a:extLst>
            </p:cNvPr>
            <p:cNvSpPr/>
            <p:nvPr/>
          </p:nvSpPr>
          <p:spPr bwMode="auto">
            <a:xfrm>
              <a:off x="6315942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FA38282-A825-4D51-A635-10C169FC54DD}"/>
                </a:ext>
              </a:extLst>
            </p:cNvPr>
            <p:cNvSpPr/>
            <p:nvPr/>
          </p:nvSpPr>
          <p:spPr bwMode="auto">
            <a:xfrm>
              <a:off x="8253424" y="1133345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751F28-204B-422A-8BE5-7ED9AE07FC25}"/>
              </a:ext>
            </a:extLst>
          </p:cNvPr>
          <p:cNvGrpSpPr/>
          <p:nvPr/>
        </p:nvGrpSpPr>
        <p:grpSpPr>
          <a:xfrm>
            <a:off x="762526" y="4861496"/>
            <a:ext cx="10558712" cy="1835204"/>
            <a:chOff x="503496" y="1133345"/>
            <a:chExt cx="9621928" cy="187200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05343AD-DF70-4DC4-89CF-2ED4381AE446}"/>
                </a:ext>
              </a:extLst>
            </p:cNvPr>
            <p:cNvSpPr/>
            <p:nvPr/>
          </p:nvSpPr>
          <p:spPr bwMode="auto">
            <a:xfrm>
              <a:off x="503496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FF41ECA-BF17-418E-B0EA-59D075186B55}"/>
                </a:ext>
              </a:extLst>
            </p:cNvPr>
            <p:cNvSpPr/>
            <p:nvPr/>
          </p:nvSpPr>
          <p:spPr bwMode="auto">
            <a:xfrm>
              <a:off x="2440978" y="1133349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95460A7-9307-4773-8C36-BB84B7797513}"/>
                </a:ext>
              </a:extLst>
            </p:cNvPr>
            <p:cNvSpPr/>
            <p:nvPr/>
          </p:nvSpPr>
          <p:spPr bwMode="auto">
            <a:xfrm>
              <a:off x="4378460" y="1133348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998E0E4-E030-47DF-8AEF-18CDD1164A73}"/>
                </a:ext>
              </a:extLst>
            </p:cNvPr>
            <p:cNvSpPr/>
            <p:nvPr/>
          </p:nvSpPr>
          <p:spPr bwMode="auto">
            <a:xfrm>
              <a:off x="6315942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B7C3575-8794-47C8-AFE9-2F5F79D63EE7}"/>
                </a:ext>
              </a:extLst>
            </p:cNvPr>
            <p:cNvSpPr/>
            <p:nvPr/>
          </p:nvSpPr>
          <p:spPr bwMode="auto">
            <a:xfrm>
              <a:off x="8253424" y="1133345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37DB0E-39F8-4D89-A81F-AAF4639E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161301"/>
            <a:ext cx="11306469" cy="813704"/>
          </a:xfrm>
        </p:spPr>
        <p:txBody>
          <a:bodyPr/>
          <a:lstStyle/>
          <a:p>
            <a:r>
              <a:rPr lang="en-GB" sz="3921"/>
              <a:t>Azure has a comprehensive DevOps foundation</a:t>
            </a:r>
            <a:endParaRPr lang="en-US" sz="392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94387F-2E35-4939-9FF5-E7D56FB5930F}"/>
              </a:ext>
            </a:extLst>
          </p:cNvPr>
          <p:cNvGrpSpPr/>
          <p:nvPr/>
        </p:nvGrpSpPr>
        <p:grpSpPr>
          <a:xfrm>
            <a:off x="762526" y="1074203"/>
            <a:ext cx="10558712" cy="1835204"/>
            <a:chOff x="503496" y="1133345"/>
            <a:chExt cx="9621928" cy="18720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58B7CC-46D0-4DB6-8563-0EE03C6F5E71}"/>
                </a:ext>
              </a:extLst>
            </p:cNvPr>
            <p:cNvSpPr/>
            <p:nvPr/>
          </p:nvSpPr>
          <p:spPr bwMode="auto">
            <a:xfrm>
              <a:off x="503496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E42187-2171-48E4-A613-B00F1A0229F6}"/>
                </a:ext>
              </a:extLst>
            </p:cNvPr>
            <p:cNvSpPr/>
            <p:nvPr/>
          </p:nvSpPr>
          <p:spPr bwMode="auto">
            <a:xfrm>
              <a:off x="2440978" y="1133349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17717E-2E28-4584-852F-C8E60C3F98F0}"/>
                </a:ext>
              </a:extLst>
            </p:cNvPr>
            <p:cNvSpPr/>
            <p:nvPr/>
          </p:nvSpPr>
          <p:spPr bwMode="auto">
            <a:xfrm>
              <a:off x="4378460" y="1133348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2731F9-E2F0-4932-BEC9-952053EEDC42}"/>
                </a:ext>
              </a:extLst>
            </p:cNvPr>
            <p:cNvSpPr/>
            <p:nvPr/>
          </p:nvSpPr>
          <p:spPr bwMode="auto">
            <a:xfrm>
              <a:off x="6315942" y="1133347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C7920F-688F-4B96-A0F0-32B3C64DB5DC}"/>
                </a:ext>
              </a:extLst>
            </p:cNvPr>
            <p:cNvSpPr/>
            <p:nvPr/>
          </p:nvSpPr>
          <p:spPr bwMode="auto">
            <a:xfrm>
              <a:off x="8253424" y="1133345"/>
              <a:ext cx="1872000" cy="1872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0585" tIns="70585" rIns="70585" bIns="705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AB19B24E-5FD9-4092-81D1-CDE960606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0418" y="5331504"/>
            <a:ext cx="497902" cy="67930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3594C1-BA11-435E-A589-A83831FEB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681" y="1318187"/>
            <a:ext cx="679309" cy="67930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6420804-B36B-41F0-B55C-434A5D2AC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4546" y="3402216"/>
            <a:ext cx="679309" cy="67930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DCAC9E8-9EE1-499D-8829-6A4EAEBCF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1461" y="3404363"/>
            <a:ext cx="679309" cy="67930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C73D8BA-CFEB-4A4E-B433-7C3E15EAE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2050" y="1311298"/>
            <a:ext cx="679309" cy="67930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2F0857A-0743-4747-BE1D-926A2AA20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2580" y="1318187"/>
            <a:ext cx="679309" cy="67930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1AD49FD-FB2D-43EA-A508-0808ED4840C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7058" y="3391246"/>
            <a:ext cx="679309" cy="67522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D25EF5E-92C7-4F9B-BC79-DBE61F6F37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24351" y="1329067"/>
            <a:ext cx="679309" cy="67930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3B69300-13EE-4207-8A8F-1B87658089E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b="22942"/>
          <a:stretch/>
        </p:blipFill>
        <p:spPr>
          <a:xfrm>
            <a:off x="7587498" y="1336041"/>
            <a:ext cx="1053408" cy="73365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8569D84-7A01-4082-AC0F-67CC125FE33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24412" y="3316812"/>
            <a:ext cx="497885" cy="67931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B9D76C-F419-445D-9F93-C47C07C0EC51}"/>
              </a:ext>
            </a:extLst>
          </p:cNvPr>
          <p:cNvSpPr txBox="1"/>
          <p:nvPr/>
        </p:nvSpPr>
        <p:spPr>
          <a:xfrm>
            <a:off x="7087359" y="-980952"/>
            <a:ext cx="5104641" cy="479745"/>
          </a:xfrm>
          <a:prstGeom prst="rect">
            <a:avLst/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Add a drill down detail slides for each piece in appendix </a:t>
            </a:r>
            <a:endParaRPr kumimoji="0" lang="en-US" sz="1372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BF15E64-6683-4ACF-B1A6-07DC185A80E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42338" y="5266271"/>
            <a:ext cx="610273" cy="67930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D371478-AADA-40D2-8237-5710FCF9BE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78172" y="3280916"/>
            <a:ext cx="679309" cy="67607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F2BE438-09B5-4C92-A278-CD1D8C88AA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97988" y="5351466"/>
            <a:ext cx="679309" cy="67930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AB6E84F-67E4-4678-92F3-88CE988BD0B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620386" y="5352402"/>
            <a:ext cx="679309" cy="6793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8A62BE-80BB-4065-95EA-D761AE5BAAB4}"/>
              </a:ext>
            </a:extLst>
          </p:cNvPr>
          <p:cNvGrpSpPr/>
          <p:nvPr/>
        </p:nvGrpSpPr>
        <p:grpSpPr>
          <a:xfrm>
            <a:off x="2725032" y="1723304"/>
            <a:ext cx="471066" cy="434839"/>
            <a:chOff x="2284087" y="1799968"/>
            <a:chExt cx="480512" cy="44355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F125C-94F9-42CB-8142-107F6A118796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0DBEE9-D565-446A-9953-38080D3D730F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A4B28B-0F74-4FEC-86B5-48EEB0873CDD}"/>
              </a:ext>
            </a:extLst>
          </p:cNvPr>
          <p:cNvGrpSpPr/>
          <p:nvPr/>
        </p:nvGrpSpPr>
        <p:grpSpPr>
          <a:xfrm>
            <a:off x="4846952" y="1727721"/>
            <a:ext cx="471066" cy="434839"/>
            <a:chOff x="2284087" y="1799968"/>
            <a:chExt cx="480512" cy="44355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E6574D-FD9C-4F19-9574-A81CC8E2A032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CA697E-D075-4C62-B7CB-EC43D4A3FC1F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BAA9A3-1924-48AF-B47D-7B6CC22C337F}"/>
              </a:ext>
            </a:extLst>
          </p:cNvPr>
          <p:cNvGrpSpPr/>
          <p:nvPr/>
        </p:nvGrpSpPr>
        <p:grpSpPr>
          <a:xfrm>
            <a:off x="6967852" y="1727721"/>
            <a:ext cx="471066" cy="434839"/>
            <a:chOff x="2284087" y="1799968"/>
            <a:chExt cx="480512" cy="44355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738DCA-4D6D-4C14-820B-8CE6B9ADAA08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06CC2A0-A2CF-4B6F-9D6C-BC31CABD9AE3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5461E4-6547-4AE8-B95F-D52BCD03FD2F}"/>
              </a:ext>
            </a:extLst>
          </p:cNvPr>
          <p:cNvGrpSpPr/>
          <p:nvPr/>
        </p:nvGrpSpPr>
        <p:grpSpPr>
          <a:xfrm>
            <a:off x="9100156" y="1727721"/>
            <a:ext cx="471066" cy="434839"/>
            <a:chOff x="2284087" y="1799968"/>
            <a:chExt cx="480512" cy="44355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9BFF51-0C42-4F96-8CDF-FC000FEBEA72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238D4E5-DDE6-40EA-B88B-348EB08AE495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EE1129C-CDCB-49BE-AA4E-29374FDD965B}"/>
              </a:ext>
            </a:extLst>
          </p:cNvPr>
          <p:cNvGrpSpPr/>
          <p:nvPr/>
        </p:nvGrpSpPr>
        <p:grpSpPr>
          <a:xfrm rot="16200000" flipV="1">
            <a:off x="10013301" y="2627483"/>
            <a:ext cx="471066" cy="434839"/>
            <a:chOff x="2284087" y="1799968"/>
            <a:chExt cx="480512" cy="443558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4DE70FE-330C-4344-B1AA-023CB6EC27EF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1A7EF5-EE07-4CF5-B2A6-6F12C96DB396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651DF36-738F-4E26-B5AE-67535187C6C0}"/>
              </a:ext>
            </a:extLst>
          </p:cNvPr>
          <p:cNvGrpSpPr/>
          <p:nvPr/>
        </p:nvGrpSpPr>
        <p:grpSpPr>
          <a:xfrm rot="5400000">
            <a:off x="7905510" y="2834390"/>
            <a:ext cx="471066" cy="434839"/>
            <a:chOff x="2284087" y="1799968"/>
            <a:chExt cx="480512" cy="443558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874E31D-20F1-4BFF-A3DC-55C490C27183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42B4CEF-63A2-4D2C-8A75-157134685EA1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67FBC0A-6735-47DA-ADF4-CC4BD4F973BF}"/>
              </a:ext>
            </a:extLst>
          </p:cNvPr>
          <p:cNvGrpSpPr/>
          <p:nvPr/>
        </p:nvGrpSpPr>
        <p:grpSpPr>
          <a:xfrm rot="16200000" flipV="1">
            <a:off x="3622569" y="2632694"/>
            <a:ext cx="471066" cy="434839"/>
            <a:chOff x="2284087" y="1799968"/>
            <a:chExt cx="480512" cy="443558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EA8FD42-A6D1-4A91-A03A-989B4F2EF173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BF51614-DE40-4F32-A662-DEA997BA946C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58776C-0E86-4B4E-9A4B-A290E73CEF9E}"/>
              </a:ext>
            </a:extLst>
          </p:cNvPr>
          <p:cNvGrpSpPr/>
          <p:nvPr/>
        </p:nvGrpSpPr>
        <p:grpSpPr>
          <a:xfrm rot="16200000">
            <a:off x="1390504" y="2620194"/>
            <a:ext cx="471066" cy="434839"/>
            <a:chOff x="2284087" y="1799968"/>
            <a:chExt cx="480512" cy="443558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17DFA7E-2B1F-496B-9A2C-53753B657537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DC61C2-05F1-45A6-8A07-535C33425EC2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282C119-E46A-40EF-905D-BA802FFF88EA}"/>
              </a:ext>
            </a:extLst>
          </p:cNvPr>
          <p:cNvGrpSpPr/>
          <p:nvPr/>
        </p:nvGrpSpPr>
        <p:grpSpPr>
          <a:xfrm rot="16200000">
            <a:off x="5723605" y="2620194"/>
            <a:ext cx="471066" cy="434839"/>
            <a:chOff x="2284087" y="1799968"/>
            <a:chExt cx="480512" cy="443558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62F9D5B-4FE1-42A3-B216-5D2918477104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C931086-3217-4159-9A9E-16827E42551C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96CD688-2AB5-41D7-9E27-3360591E8916}"/>
              </a:ext>
            </a:extLst>
          </p:cNvPr>
          <p:cNvGrpSpPr/>
          <p:nvPr/>
        </p:nvGrpSpPr>
        <p:grpSpPr>
          <a:xfrm rot="5400000">
            <a:off x="10009448" y="4744184"/>
            <a:ext cx="471066" cy="434839"/>
            <a:chOff x="2284087" y="1799968"/>
            <a:chExt cx="480512" cy="443558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EEE4C02-260D-4A12-ABFA-2E080BE89044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0B821E-F6A1-442B-A575-1A142EE6C086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F7B9207-7019-4865-803C-36B5E4BC0F91}"/>
              </a:ext>
            </a:extLst>
          </p:cNvPr>
          <p:cNvGrpSpPr/>
          <p:nvPr/>
        </p:nvGrpSpPr>
        <p:grpSpPr>
          <a:xfrm rot="16200000" flipV="1">
            <a:off x="7903300" y="4502879"/>
            <a:ext cx="471066" cy="434839"/>
            <a:chOff x="2284087" y="1799968"/>
            <a:chExt cx="480512" cy="443558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428E8FA-4DBD-4088-82EE-2E8398007FAD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5AF8E7A-3A38-4356-BA93-95070A4DA307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19E523D-B7DB-46C7-A5D9-8C98BE089240}"/>
              </a:ext>
            </a:extLst>
          </p:cNvPr>
          <p:cNvGrpSpPr/>
          <p:nvPr/>
        </p:nvGrpSpPr>
        <p:grpSpPr>
          <a:xfrm rot="16200000" flipV="1">
            <a:off x="3645081" y="4511030"/>
            <a:ext cx="471066" cy="434839"/>
            <a:chOff x="2284087" y="1799968"/>
            <a:chExt cx="480512" cy="443558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6F7B61D9-6D0D-4B1A-93C7-90E668FBAB40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883BC0A-AFCE-4DF0-97E3-AA74A52A4412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D2CD99B-E54E-4058-9040-B83A2598356D}"/>
              </a:ext>
            </a:extLst>
          </p:cNvPr>
          <p:cNvGrpSpPr/>
          <p:nvPr/>
        </p:nvGrpSpPr>
        <p:grpSpPr>
          <a:xfrm rot="5400000" flipV="1">
            <a:off x="1360170" y="4731816"/>
            <a:ext cx="471066" cy="434839"/>
            <a:chOff x="2284087" y="1799968"/>
            <a:chExt cx="480512" cy="443558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ED18786-1AEE-4386-8C0C-B2A16A544632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A58DB9C-8E05-4F36-A540-5A0BB6AF6989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E65E91B-ADE2-43FF-A594-B636208A78B7}"/>
              </a:ext>
            </a:extLst>
          </p:cNvPr>
          <p:cNvGrpSpPr/>
          <p:nvPr/>
        </p:nvGrpSpPr>
        <p:grpSpPr>
          <a:xfrm rot="5400000" flipV="1">
            <a:off x="5669844" y="4742709"/>
            <a:ext cx="471066" cy="434839"/>
            <a:chOff x="2284087" y="1799968"/>
            <a:chExt cx="480512" cy="443558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76EDEA1-64E0-4499-BE83-2E2D323E4C4E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A41DA7F7-62D7-4ED0-BF05-2EDA225AA925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B770FD-7A8D-417A-8E8A-C51FA06FE06E}"/>
              </a:ext>
            </a:extLst>
          </p:cNvPr>
          <p:cNvSpPr txBox="1"/>
          <p:nvPr/>
        </p:nvSpPr>
        <p:spPr>
          <a:xfrm>
            <a:off x="966601" y="2234637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Boards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DB04E51-789F-4AD4-8328-391559AC7FEE}"/>
              </a:ext>
            </a:extLst>
          </p:cNvPr>
          <p:cNvSpPr txBox="1"/>
          <p:nvPr/>
        </p:nvSpPr>
        <p:spPr>
          <a:xfrm>
            <a:off x="3193679" y="2234637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Repos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8DFB312-0FF3-45B6-842A-CFD4F3D7EECE}"/>
              </a:ext>
            </a:extLst>
          </p:cNvPr>
          <p:cNvSpPr txBox="1"/>
          <p:nvPr/>
        </p:nvSpPr>
        <p:spPr>
          <a:xfrm>
            <a:off x="5321177" y="2234637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Pipelines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4C1E44D-52C5-4735-8861-30E3A952DB17}"/>
              </a:ext>
            </a:extLst>
          </p:cNvPr>
          <p:cNvSpPr txBox="1"/>
          <p:nvPr/>
        </p:nvSpPr>
        <p:spPr>
          <a:xfrm>
            <a:off x="7489902" y="4179944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kumimoji="0" lang="en-GB" sz="1372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Artifacts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AFD28B6-44AA-4F29-B1D0-9B772818BACB}"/>
              </a:ext>
            </a:extLst>
          </p:cNvPr>
          <p:cNvSpPr txBox="1"/>
          <p:nvPr/>
        </p:nvSpPr>
        <p:spPr>
          <a:xfrm>
            <a:off x="7503109" y="2211492"/>
            <a:ext cx="1358534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Kubernetes Service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30D1E13-8A46-4A8F-9B4C-F21EFA75EFB1}"/>
              </a:ext>
            </a:extLst>
          </p:cNvPr>
          <p:cNvSpPr txBox="1"/>
          <p:nvPr/>
        </p:nvSpPr>
        <p:spPr>
          <a:xfrm>
            <a:off x="9642333" y="2256782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Monitor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1E72C7-710D-4E10-8EC6-F31CC108B442}"/>
              </a:ext>
            </a:extLst>
          </p:cNvPr>
          <p:cNvSpPr txBox="1"/>
          <p:nvPr/>
        </p:nvSpPr>
        <p:spPr>
          <a:xfrm>
            <a:off x="1048774" y="4214745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Test Plans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17E739F-C632-413D-AEF0-8D7A08301552}"/>
              </a:ext>
            </a:extLst>
          </p:cNvPr>
          <p:cNvSpPr txBox="1"/>
          <p:nvPr/>
        </p:nvSpPr>
        <p:spPr>
          <a:xfrm>
            <a:off x="3064758" y="4180087"/>
            <a:ext cx="1549076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DevTest Labs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B7CAA1F-3AB7-432B-849E-8FE2F45D204F}"/>
              </a:ext>
            </a:extLst>
          </p:cNvPr>
          <p:cNvSpPr txBox="1"/>
          <p:nvPr/>
        </p:nvSpPr>
        <p:spPr>
          <a:xfrm>
            <a:off x="3253129" y="6159315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Policy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9D352AE-543A-4B37-B786-F359201C35B7}"/>
              </a:ext>
            </a:extLst>
          </p:cNvPr>
          <p:cNvSpPr txBox="1"/>
          <p:nvPr/>
        </p:nvSpPr>
        <p:spPr>
          <a:xfrm>
            <a:off x="5376447" y="4105653"/>
            <a:ext cx="1358534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Security Center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21DFE57-7F5C-42D4-8A78-C85A2DE44B24}"/>
              </a:ext>
            </a:extLst>
          </p:cNvPr>
          <p:cNvSpPr txBox="1"/>
          <p:nvPr/>
        </p:nvSpPr>
        <p:spPr>
          <a:xfrm>
            <a:off x="7536383" y="6075691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Key Vault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7273570-55D2-42A1-A188-CDF739B4C3C0}"/>
              </a:ext>
            </a:extLst>
          </p:cNvPr>
          <p:cNvSpPr txBox="1"/>
          <p:nvPr/>
        </p:nvSpPr>
        <p:spPr>
          <a:xfrm>
            <a:off x="9624922" y="6107413"/>
            <a:ext cx="1358534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DDoS Protection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ECE8B59-DB41-416C-894B-375461761D59}"/>
              </a:ext>
            </a:extLst>
          </p:cNvPr>
          <p:cNvSpPr txBox="1"/>
          <p:nvPr/>
        </p:nvSpPr>
        <p:spPr>
          <a:xfrm>
            <a:off x="996482" y="6169598"/>
            <a:ext cx="1358534" cy="190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Front Door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CCF93A0-781C-40F1-9FF1-75D6687BC039}"/>
              </a:ext>
            </a:extLst>
          </p:cNvPr>
          <p:cNvSpPr txBox="1"/>
          <p:nvPr/>
        </p:nvSpPr>
        <p:spPr>
          <a:xfrm>
            <a:off x="5302667" y="6133181"/>
            <a:ext cx="1358534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Cost Manager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D59C056-A5AA-4BDE-A401-50C979CD7293}"/>
              </a:ext>
            </a:extLst>
          </p:cNvPr>
          <p:cNvSpPr txBox="1"/>
          <p:nvPr/>
        </p:nvSpPr>
        <p:spPr>
          <a:xfrm>
            <a:off x="9637318" y="4138440"/>
            <a:ext cx="1358534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Visual Studio </a:t>
            </a:r>
            <a:b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C3C41"/>
                    </a:gs>
                    <a:gs pos="30000">
                      <a:srgbClr val="3C3C4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 Center</a:t>
            </a:r>
            <a:endParaRPr kumimoji="0" lang="en-US" sz="1372" b="0" i="0" u="none" strike="noStrike" kern="1200" cap="none" spc="0" normalizeH="0" baseline="0" noProof="0" err="1">
              <a:ln>
                <a:noFill/>
              </a:ln>
              <a:gradFill>
                <a:gsLst>
                  <a:gs pos="2917">
                    <a:srgbClr val="3C3C41"/>
                  </a:gs>
                  <a:gs pos="30000">
                    <a:srgbClr val="3C3C41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4AD468F-BF72-44E3-83DD-3394C41A7443}"/>
              </a:ext>
            </a:extLst>
          </p:cNvPr>
          <p:cNvGrpSpPr/>
          <p:nvPr/>
        </p:nvGrpSpPr>
        <p:grpSpPr>
          <a:xfrm>
            <a:off x="2725032" y="3642807"/>
            <a:ext cx="471066" cy="434839"/>
            <a:chOff x="2284087" y="1799968"/>
            <a:chExt cx="480512" cy="443558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68B3794-4A0F-4788-B96F-A31A4635692B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ACC01BF-41E8-4B9E-AF80-348BBA77CA5C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8A3D46F-8760-4004-9378-90031C9AE803}"/>
              </a:ext>
            </a:extLst>
          </p:cNvPr>
          <p:cNvGrpSpPr/>
          <p:nvPr/>
        </p:nvGrpSpPr>
        <p:grpSpPr>
          <a:xfrm>
            <a:off x="4846952" y="3647224"/>
            <a:ext cx="471066" cy="434839"/>
            <a:chOff x="2284087" y="1799968"/>
            <a:chExt cx="480512" cy="44355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ABD5039-D785-46D4-B06C-0F70B5E498E5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0775256-3530-4626-B517-32F38349AA2D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B001851-8E09-4994-A0CF-C4A5D2F28BBC}"/>
              </a:ext>
            </a:extLst>
          </p:cNvPr>
          <p:cNvGrpSpPr/>
          <p:nvPr/>
        </p:nvGrpSpPr>
        <p:grpSpPr>
          <a:xfrm>
            <a:off x="6967852" y="3647224"/>
            <a:ext cx="471066" cy="434839"/>
            <a:chOff x="2284087" y="1799968"/>
            <a:chExt cx="480512" cy="443558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EBC371C5-EEB2-403E-A697-DFB450273F8F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3E5F4F1-4D4C-4DD4-8206-21D5E9E39FD1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417BD8B-92A2-46F3-8AE8-A03D5FFA4831}"/>
              </a:ext>
            </a:extLst>
          </p:cNvPr>
          <p:cNvGrpSpPr/>
          <p:nvPr/>
        </p:nvGrpSpPr>
        <p:grpSpPr>
          <a:xfrm>
            <a:off x="9094945" y="3647224"/>
            <a:ext cx="471066" cy="434839"/>
            <a:chOff x="2284087" y="1799968"/>
            <a:chExt cx="480512" cy="443558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80B5C880-FAE9-4D40-A380-873F72124CE6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017689E-0627-4B14-B44B-527578D88098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E08A30F-50E8-4550-8BD4-87D697CEC41C}"/>
              </a:ext>
            </a:extLst>
          </p:cNvPr>
          <p:cNvGrpSpPr/>
          <p:nvPr/>
        </p:nvGrpSpPr>
        <p:grpSpPr>
          <a:xfrm>
            <a:off x="2725032" y="5524171"/>
            <a:ext cx="471066" cy="434839"/>
            <a:chOff x="2284087" y="1799968"/>
            <a:chExt cx="480512" cy="443558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907605E-E476-43EF-A29F-E3DDC4918499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4582916-5020-44B9-822E-B6AB91FDAD4A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E1662DD-0989-4DD6-8173-19F5BE5E1F2F}"/>
              </a:ext>
            </a:extLst>
          </p:cNvPr>
          <p:cNvGrpSpPr/>
          <p:nvPr/>
        </p:nvGrpSpPr>
        <p:grpSpPr>
          <a:xfrm>
            <a:off x="4846952" y="5528589"/>
            <a:ext cx="471066" cy="434839"/>
            <a:chOff x="2284087" y="1799968"/>
            <a:chExt cx="480512" cy="443558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36B7031-82E5-42ED-94A2-264151DFDE60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9BE2FF1-DFE9-4D25-BF5F-1F7061D4A9F9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BCD43FC-98B3-4222-A8C9-6362F1EBC832}"/>
              </a:ext>
            </a:extLst>
          </p:cNvPr>
          <p:cNvGrpSpPr/>
          <p:nvPr/>
        </p:nvGrpSpPr>
        <p:grpSpPr>
          <a:xfrm>
            <a:off x="6967852" y="5528589"/>
            <a:ext cx="471066" cy="434839"/>
            <a:chOff x="2284087" y="1799968"/>
            <a:chExt cx="480512" cy="443558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D38A534-B134-4662-9098-0016D2555FE6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782578F-A9CF-4AAE-B192-CF7D2ACCC2AE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CCDA305-16FD-4D4D-869A-6B10EF9F57E9}"/>
              </a:ext>
            </a:extLst>
          </p:cNvPr>
          <p:cNvGrpSpPr/>
          <p:nvPr/>
        </p:nvGrpSpPr>
        <p:grpSpPr>
          <a:xfrm>
            <a:off x="9100156" y="5528589"/>
            <a:ext cx="471066" cy="434839"/>
            <a:chOff x="2284087" y="1799968"/>
            <a:chExt cx="480512" cy="443558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306BCAC-A7AE-40C7-AFF2-343292A3EAD6}"/>
                </a:ext>
              </a:extLst>
            </p:cNvPr>
            <p:cNvSpPr/>
            <p:nvPr/>
          </p:nvSpPr>
          <p:spPr bwMode="auto">
            <a:xfrm>
              <a:off x="2321041" y="1799968"/>
              <a:ext cx="443558" cy="44355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0CF0846F-6C2C-4253-BBE8-3A246E5746D6}"/>
                </a:ext>
              </a:extLst>
            </p:cNvPr>
            <p:cNvSpPr/>
            <p:nvPr/>
          </p:nvSpPr>
          <p:spPr bwMode="auto">
            <a:xfrm>
              <a:off x="2284087" y="1799968"/>
              <a:ext cx="96922" cy="44355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14" name="Graphic 213">
            <a:extLst>
              <a:ext uri="{FF2B5EF4-FFF2-40B4-BE49-F238E27FC236}">
                <a16:creationId xmlns:a16="http://schemas.microsoft.com/office/drawing/2014/main" id="{7E424D43-5955-4631-8103-4B00462A04E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58766" y="5233733"/>
            <a:ext cx="736317" cy="7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25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050290-3C61-4795-900F-17198BD0F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60" y="487"/>
            <a:ext cx="4571352" cy="68570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EDB542-1648-4DBD-815F-EACACAD8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28" y="252339"/>
            <a:ext cx="7029153" cy="492443"/>
          </a:xfrm>
        </p:spPr>
        <p:txBody>
          <a:bodyPr/>
          <a:lstStyle/>
          <a:p>
            <a:r>
              <a:rPr lang="en-GB" sz="3200" b="0" spc="-49">
                <a:solidFill>
                  <a:srgbClr val="3C3C41"/>
                </a:solidFill>
                <a:latin typeface="Segoe UI Semibold"/>
              </a:rPr>
              <a:t>One Engineering System using Azure</a:t>
            </a:r>
            <a:endParaRPr lang="en-US" sz="3200" b="0" spc="-49">
              <a:solidFill>
                <a:srgbClr val="3C3C41"/>
              </a:solidFill>
              <a:latin typeface="Segoe UI Semibold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52B9-0683-4520-A2B6-19D1230AE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194" y="1028856"/>
            <a:ext cx="6070953" cy="5571293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353"/>
              <a:t>There cannot be a more important thing for an engineer, for a product team, than to work on the systems that drive our productivity. </a:t>
            </a:r>
          </a:p>
          <a:p>
            <a:pPr>
              <a:lnSpc>
                <a:spcPct val="110000"/>
              </a:lnSpc>
            </a:pPr>
            <a:endParaRPr lang="en-US" sz="980"/>
          </a:p>
          <a:p>
            <a:pPr>
              <a:lnSpc>
                <a:spcPct val="110000"/>
              </a:lnSpc>
            </a:pPr>
            <a:r>
              <a:rPr lang="en-US" sz="2353"/>
              <a:t>So I would, any day of the week, trade off features for our own productivity. </a:t>
            </a:r>
          </a:p>
          <a:p>
            <a:pPr>
              <a:lnSpc>
                <a:spcPct val="110000"/>
              </a:lnSpc>
            </a:pPr>
            <a:endParaRPr lang="en-US" sz="980"/>
          </a:p>
          <a:p>
            <a:pPr>
              <a:lnSpc>
                <a:spcPct val="110000"/>
              </a:lnSpc>
            </a:pPr>
            <a:r>
              <a:rPr lang="en-US" sz="2353"/>
              <a:t>I want our best engineers to work on our engineering systems, so that we can later on come back and build all of the new concepts we want.</a:t>
            </a:r>
          </a:p>
          <a:p>
            <a:pPr algn="r">
              <a:lnSpc>
                <a:spcPct val="110000"/>
              </a:lnSpc>
            </a:pPr>
            <a:r>
              <a:rPr lang="en-GB" sz="1961"/>
              <a:t>-</a:t>
            </a:r>
            <a:r>
              <a:rPr lang="en-US" sz="1961"/>
              <a:t> Satya Nadella</a:t>
            </a:r>
            <a:endParaRPr lang="en-US" sz="1961">
              <a:cs typeface="Segoe UI Semi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FB4F9-34D4-40C0-B845-5AE12F902755}"/>
              </a:ext>
            </a:extLst>
          </p:cNvPr>
          <p:cNvSpPr/>
          <p:nvPr/>
        </p:nvSpPr>
        <p:spPr bwMode="auto">
          <a:xfrm>
            <a:off x="7530244" y="12105"/>
            <a:ext cx="92986" cy="6857027"/>
          </a:xfrm>
          <a:prstGeom prst="rect">
            <a:avLst/>
          </a:prstGeom>
          <a:solidFill>
            <a:srgbClr val="3A363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9E8246-3E61-497F-96E6-B2D284F77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43" y="1261210"/>
            <a:ext cx="4020909" cy="725864"/>
          </a:xfrm>
        </p:spPr>
        <p:txBody>
          <a:bodyPr>
            <a:normAutofit fontScale="90000"/>
          </a:bodyPr>
          <a:lstStyle/>
          <a:p>
            <a:r>
              <a:rPr lang="en-GB" sz="6700"/>
              <a:t>107,000 </a:t>
            </a:r>
            <a:br>
              <a:rPr lang="en-GB"/>
            </a:br>
            <a:r>
              <a:rPr lang="en-GB" sz="3100"/>
              <a:t>Engineers in Microsoft working with Azure DevOps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3B66F5-2DFF-4E0A-B290-CD14C40C9715}"/>
              </a:ext>
            </a:extLst>
          </p:cNvPr>
          <p:cNvCxnSpPr/>
          <p:nvPr/>
        </p:nvCxnSpPr>
        <p:spPr>
          <a:xfrm>
            <a:off x="493776" y="3908032"/>
            <a:ext cx="11457432" cy="0"/>
          </a:xfrm>
          <a:prstGeom prst="line">
            <a:avLst/>
          </a:prstGeom>
          <a:ln w="762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F4B2E9-5FDF-40F3-80C0-482E7A30024A}"/>
              </a:ext>
            </a:extLst>
          </p:cNvPr>
          <p:cNvGrpSpPr/>
          <p:nvPr/>
        </p:nvGrpSpPr>
        <p:grpSpPr>
          <a:xfrm>
            <a:off x="667512" y="4224527"/>
            <a:ext cx="2898647" cy="1701488"/>
            <a:chOff x="667512" y="4224527"/>
            <a:chExt cx="2898647" cy="17014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C34830-D5AA-41E5-9DEF-ED69AAF48AB7}"/>
                </a:ext>
              </a:extLst>
            </p:cNvPr>
            <p:cNvSpPr txBox="1"/>
            <p:nvPr/>
          </p:nvSpPr>
          <p:spPr>
            <a:xfrm>
              <a:off x="667512" y="4224527"/>
              <a:ext cx="2898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One second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per day is like adding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C57A1-781B-460F-9EB8-4CEF54523599}"/>
                </a:ext>
              </a:extLst>
            </p:cNvPr>
            <p:cNvSpPr txBox="1"/>
            <p:nvPr/>
          </p:nvSpPr>
          <p:spPr>
            <a:xfrm>
              <a:off x="1719073" y="5187352"/>
              <a:ext cx="1847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More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people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 Microsoft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664C29-5364-4BDD-9C44-53EDC43B3343}"/>
                </a:ext>
              </a:extLst>
            </p:cNvPr>
            <p:cNvSpPr txBox="1"/>
            <p:nvPr/>
          </p:nvSpPr>
          <p:spPr>
            <a:xfrm>
              <a:off x="667512" y="5095018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3.7</a:t>
              </a: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2B33C-39FF-494A-9CD5-1DB438281477}"/>
              </a:ext>
            </a:extLst>
          </p:cNvPr>
          <p:cNvGrpSpPr/>
          <p:nvPr/>
        </p:nvGrpSpPr>
        <p:grpSpPr>
          <a:xfrm>
            <a:off x="4646676" y="4224527"/>
            <a:ext cx="2898647" cy="1701488"/>
            <a:chOff x="4646676" y="4224527"/>
            <a:chExt cx="2898647" cy="17014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AC1AEF-F184-4D3C-B6B5-17263B3B3DD7}"/>
                </a:ext>
              </a:extLst>
            </p:cNvPr>
            <p:cNvSpPr txBox="1"/>
            <p:nvPr/>
          </p:nvSpPr>
          <p:spPr>
            <a:xfrm>
              <a:off x="4646676" y="4224527"/>
              <a:ext cx="2898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minute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per day is like adding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48A17-036F-4AF1-A459-C1E7F6CB7A70}"/>
                </a:ext>
              </a:extLst>
            </p:cNvPr>
            <p:cNvSpPr txBox="1"/>
            <p:nvPr/>
          </p:nvSpPr>
          <p:spPr>
            <a:xfrm>
              <a:off x="5698237" y="5187352"/>
              <a:ext cx="184708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More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people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 Microsoft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563DEE-B756-4F1B-B3D0-29E7C4D2247D}"/>
                </a:ext>
              </a:extLst>
            </p:cNvPr>
            <p:cNvSpPr txBox="1"/>
            <p:nvPr/>
          </p:nvSpPr>
          <p:spPr>
            <a:xfrm>
              <a:off x="4646676" y="5095018"/>
              <a:ext cx="11176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163</a:t>
              </a: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9DC4DC-D1FF-4001-B75A-A3F886297DA6}"/>
              </a:ext>
            </a:extLst>
          </p:cNvPr>
          <p:cNvGrpSpPr/>
          <p:nvPr/>
        </p:nvGrpSpPr>
        <p:grpSpPr>
          <a:xfrm>
            <a:off x="8738051" y="4224527"/>
            <a:ext cx="2943740" cy="1604464"/>
            <a:chOff x="8738051" y="4224527"/>
            <a:chExt cx="2943740" cy="1604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28F438-F512-4E2F-982C-2F0C64FD2E94}"/>
                </a:ext>
              </a:extLst>
            </p:cNvPr>
            <p:cNvSpPr txBox="1"/>
            <p:nvPr/>
          </p:nvSpPr>
          <p:spPr>
            <a:xfrm>
              <a:off x="8738051" y="4224527"/>
              <a:ext cx="2898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One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hour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per day is like adding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3A7B32-6A84-4E26-ABCD-31AB2ACBD978}"/>
                </a:ext>
              </a:extLst>
            </p:cNvPr>
            <p:cNvSpPr txBox="1"/>
            <p:nvPr/>
          </p:nvSpPr>
          <p:spPr>
            <a:xfrm>
              <a:off x="10422401" y="5227458"/>
              <a:ext cx="125939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per year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AEF66-C512-48D9-888D-567EBB8C1EA1}"/>
                </a:ext>
              </a:extLst>
            </p:cNvPr>
            <p:cNvSpPr txBox="1"/>
            <p:nvPr/>
          </p:nvSpPr>
          <p:spPr>
            <a:xfrm>
              <a:off x="8754187" y="4997994"/>
              <a:ext cx="17187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$2.7B</a:t>
              </a: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79A2C8B-62A1-4C35-9982-A532613CE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77"/>
          <a:stretch/>
        </p:blipFill>
        <p:spPr>
          <a:xfrm>
            <a:off x="234975" y="0"/>
            <a:ext cx="6712725" cy="39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E449-E4BE-47E1-A0FC-4A46BAE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429745"/>
            <a:ext cx="11306469" cy="415628"/>
          </a:xfrm>
        </p:spPr>
        <p:txBody>
          <a:bodyPr/>
          <a:lstStyle/>
          <a:p>
            <a:r>
              <a:rPr lang="en-US"/>
              <a:t>DevOps at Microsoft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DEDA0-37D4-4D69-87E4-F86D483113D8}"/>
              </a:ext>
            </a:extLst>
          </p:cNvPr>
          <p:cNvSpPr txBox="1"/>
          <p:nvPr/>
        </p:nvSpPr>
        <p:spPr>
          <a:xfrm>
            <a:off x="6201885" y="6449407"/>
            <a:ext cx="5560577" cy="24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29" b="0" i="0" u="none" strike="noStrike" kern="1200" cap="none" spc="0" normalizeH="0" baseline="0" noProof="0">
                <a:ln>
                  <a:noFill/>
                </a:ln>
                <a:solidFill>
                  <a:srgbClr val="75757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Data: Internal Microsoft engineering system activity, June 2019</a:t>
            </a:r>
            <a:endParaRPr kumimoji="0" lang="en-US" sz="1029" b="0" i="0" u="none" strike="noStrike" kern="1200" cap="none" spc="0" normalizeH="0" baseline="0" noProof="0">
              <a:ln>
                <a:noFill/>
              </a:ln>
              <a:solidFill>
                <a:srgbClr val="75757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8A6D3-72BA-48D3-89D0-B8562EFD2ED7}"/>
              </a:ext>
            </a:extLst>
          </p:cNvPr>
          <p:cNvSpPr txBox="1">
            <a:spLocks noChangeAspect="1"/>
          </p:cNvSpPr>
          <p:nvPr/>
        </p:nvSpPr>
        <p:spPr>
          <a:xfrm>
            <a:off x="426424" y="2144337"/>
            <a:ext cx="2001393" cy="20013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442k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Pull Requests per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CC5A0-6169-48EB-BD5D-C472A95DF00A}"/>
              </a:ext>
            </a:extLst>
          </p:cNvPr>
          <p:cNvSpPr txBox="1">
            <a:spLocks noChangeAspect="1"/>
          </p:cNvSpPr>
          <p:nvPr/>
        </p:nvSpPr>
        <p:spPr>
          <a:xfrm>
            <a:off x="426423" y="4272147"/>
            <a:ext cx="2001393" cy="200139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2.4m </a:t>
            </a:r>
            <a:endParaRPr kumimoji="0" lang="en-GB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Private Git commits per month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8DBF6-965F-4BFA-8358-9BF2C5A11CE8}"/>
              </a:ext>
            </a:extLst>
          </p:cNvPr>
          <p:cNvSpPr txBox="1">
            <a:spLocks noChangeAspect="1"/>
          </p:cNvSpPr>
          <p:nvPr/>
        </p:nvSpPr>
        <p:spPr>
          <a:xfrm>
            <a:off x="6783028" y="2144338"/>
            <a:ext cx="4979436" cy="4129202"/>
          </a:xfrm>
          <a:prstGeom prst="rect">
            <a:avLst/>
          </a:prstGeom>
          <a:solidFill>
            <a:srgbClr val="0878D3"/>
          </a:solidFill>
        </p:spPr>
        <p:txBody>
          <a:bodyPr wrap="square" lIns="176462" tIns="176462" rIns="176462" bIns="176462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41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82,000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Deployments per day</a:t>
            </a:r>
            <a:endParaRPr kumimoji="0" lang="en-US" sz="470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430AA-1F5B-4DEF-A865-B5017BFB9504}"/>
              </a:ext>
            </a:extLst>
          </p:cNvPr>
          <p:cNvSpPr txBox="1">
            <a:spLocks noChangeAspect="1"/>
          </p:cNvSpPr>
          <p:nvPr/>
        </p:nvSpPr>
        <p:spPr>
          <a:xfrm>
            <a:off x="2545293" y="2143687"/>
            <a:ext cx="2001392" cy="2001392"/>
          </a:xfrm>
          <a:prstGeom prst="rect">
            <a:avLst/>
          </a:prstGeom>
          <a:solidFill>
            <a:schemeClr val="accent4"/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155 </a:t>
            </a:r>
            <a:endParaRPr kumimoji="0" lang="en-GB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Petabytes of build </a:t>
            </a:r>
            <a:r>
              <a:rPr kumimoji="0" lang="en-GB" sz="1372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artifacts</a:t>
            </a: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managed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F32AB-C813-4FA4-AEAA-1A3D47A9D7D2}"/>
              </a:ext>
            </a:extLst>
          </p:cNvPr>
          <p:cNvSpPr txBox="1">
            <a:spLocks noChangeAspect="1"/>
          </p:cNvSpPr>
          <p:nvPr/>
        </p:nvSpPr>
        <p:spPr>
          <a:xfrm>
            <a:off x="2545293" y="4296222"/>
            <a:ext cx="1977317" cy="1977317"/>
          </a:xfrm>
          <a:prstGeom prst="rect">
            <a:avLst/>
          </a:prstGeom>
          <a:solidFill>
            <a:srgbClr val="00BCF2"/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3.5k</a:t>
            </a: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repos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0434F-F8E8-4414-A2D7-0D7A3849D5CC}"/>
              </a:ext>
            </a:extLst>
          </p:cNvPr>
          <p:cNvSpPr txBox="1">
            <a:spLocks noChangeAspect="1"/>
          </p:cNvSpPr>
          <p:nvPr/>
        </p:nvSpPr>
        <p:spPr>
          <a:xfrm>
            <a:off x="4640086" y="4296222"/>
            <a:ext cx="2025465" cy="1977318"/>
          </a:xfrm>
          <a:prstGeom prst="rect">
            <a:avLst/>
          </a:prstGeom>
          <a:solidFill>
            <a:schemeClr val="tx2"/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12k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Employees contributing to open source</a:t>
            </a:r>
            <a:endParaRPr kumimoji="0" lang="en-US" sz="1372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869F4-17CC-4FBC-ACE6-E75A5567C370}"/>
              </a:ext>
            </a:extLst>
          </p:cNvPr>
          <p:cNvSpPr txBox="1">
            <a:spLocks noChangeAspect="1"/>
          </p:cNvSpPr>
          <p:nvPr/>
        </p:nvSpPr>
        <p:spPr>
          <a:xfrm>
            <a:off x="4664161" y="2143686"/>
            <a:ext cx="2001391" cy="200139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88231" tIns="88231" bIns="88231" rtlCol="0" anchor="b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70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28k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 items </a:t>
            </a:r>
            <a:b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GB" sz="1372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created per day</a:t>
            </a:r>
            <a:endParaRPr kumimoji="0" lang="en-US" sz="352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22E228-3EDB-4946-AEE8-A6651B6850A5}"/>
              </a:ext>
            </a:extLst>
          </p:cNvPr>
          <p:cNvSpPr/>
          <p:nvPr/>
        </p:nvSpPr>
        <p:spPr>
          <a:xfrm>
            <a:off x="426423" y="878459"/>
            <a:ext cx="11336039" cy="39224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Azure DevOps is the toolchain of choice for Microsoft engineering with over 107,000 internal users</a:t>
            </a:r>
            <a:endParaRPr kumimoji="0" lang="en-US" sz="1961" b="0" i="0" u="none" strike="noStrike" kern="1200" cap="none" spc="0" normalizeH="0" baseline="0" noProof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7C10F4-85CC-4621-BFE7-CA5AEBFF7DD8}"/>
              </a:ext>
            </a:extLst>
          </p:cNvPr>
          <p:cNvGrpSpPr/>
          <p:nvPr/>
        </p:nvGrpSpPr>
        <p:grpSpPr>
          <a:xfrm>
            <a:off x="426423" y="1452215"/>
            <a:ext cx="5500162" cy="420037"/>
            <a:chOff x="8602913" y="6327836"/>
            <a:chExt cx="5610452" cy="428460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8D8A086F-61AA-44E0-9086-178B6935E4AB}"/>
                </a:ext>
              </a:extLst>
            </p:cNvPr>
            <p:cNvSpPr txBox="1">
              <a:spLocks/>
            </p:cNvSpPr>
            <p:nvPr/>
          </p:nvSpPr>
          <p:spPr>
            <a:xfrm>
              <a:off x="9184803" y="6390135"/>
              <a:ext cx="502856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solidFill>
                    <a:srgbClr val="0078D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https://aka.ms/DevOpsAtMicrosoft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C9C760-7843-40EB-ACFF-7F804FD27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02913" y="6327836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rgbClr val="007ACC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 w="19050">
                    <a:noFill/>
                  </a:ln>
                  <a:solidFill>
                    <a:srgbClr val="0078D3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kumimoji="0" lang="en-US" sz="1961" b="0" i="0" u="none" strike="noStrike" kern="0" cap="none" spc="0" normalizeH="0" baseline="0" noProof="0">
                <a:ln w="19050"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7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DA346-6D40-4DA7-BA05-338A700F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521261"/>
            <a:ext cx="10131467" cy="823795"/>
          </a:xfrm>
        </p:spPr>
        <p:txBody>
          <a:bodyPr/>
          <a:lstStyle/>
          <a:p>
            <a:r>
              <a:rPr lang="en-GB"/>
              <a:t>Microsoft     Open Source</a:t>
            </a:r>
            <a:endParaRPr lang="en-US"/>
          </a:p>
        </p:txBody>
      </p:sp>
      <p:pic>
        <p:nvPicPr>
          <p:cNvPr id="9" name="Graphic 8" descr="Heart">
            <a:extLst>
              <a:ext uri="{FF2B5EF4-FFF2-40B4-BE49-F238E27FC236}">
                <a16:creationId xmlns:a16="http://schemas.microsoft.com/office/drawing/2014/main" id="{B6255204-AE4D-4586-AC24-BFEDC6036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6792" y="2521261"/>
            <a:ext cx="767420" cy="76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82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4.xml><?xml version="1.0" encoding="utf-8"?>
<a:theme xmlns:a="http://schemas.openxmlformats.org/drawingml/2006/main" name="KEEP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Mar_2018.potx" id="{E6E7320F-0976-4448-A4BF-D51A0C5EB1D3}" vid="{32B45AB0-DFEC-4DC0-A9B7-8CEA1E4B85C5}"/>
    </a:ext>
  </a:extLst>
</a:theme>
</file>

<file path=ppt/theme/theme5.xml><?xml version="1.0" encoding="utf-8"?>
<a:theme xmlns:a="http://schemas.openxmlformats.org/drawingml/2006/main" name="Azure PPT Template - 2018">
  <a:themeElements>
    <a:clrScheme name="Azure DevOps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4DB0FF"/>
      </a:accent2>
      <a:accent3>
        <a:srgbClr val="B1D6F2"/>
      </a:accent3>
      <a:accent4>
        <a:srgbClr val="035AA0"/>
      </a:accent4>
      <a:accent5>
        <a:srgbClr val="94D0FF"/>
      </a:accent5>
      <a:accent6>
        <a:srgbClr val="797979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562</Words>
  <Application>Microsoft Office PowerPoint</Application>
  <PresentationFormat>Widescreen</PresentationFormat>
  <Paragraphs>153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Rockwell Extra Bold</vt:lpstr>
      <vt:lpstr>Segoe UI</vt:lpstr>
      <vt:lpstr>Segoe UI Light</vt:lpstr>
      <vt:lpstr>Segoe UI Semibold</vt:lpstr>
      <vt:lpstr>Segoe UI Semilight</vt:lpstr>
      <vt:lpstr>Wingdings</vt:lpstr>
      <vt:lpstr>Dotnet_Template</vt:lpstr>
      <vt:lpstr>Office Theme</vt:lpstr>
      <vt:lpstr>Azure</vt:lpstr>
      <vt:lpstr>KEEP_WHITE TEMPLATE</vt:lpstr>
      <vt:lpstr>Azure PPT Template - 2018</vt:lpstr>
      <vt:lpstr>1_Office Theme</vt:lpstr>
      <vt:lpstr>3_Office Theme</vt:lpstr>
      <vt:lpstr>PowerPoint Presentation</vt:lpstr>
      <vt:lpstr>PowerPoint Presentation</vt:lpstr>
      <vt:lpstr>Every company is becoming a software company</vt:lpstr>
      <vt:lpstr>DevOps</vt:lpstr>
      <vt:lpstr>Azure has a comprehensive DevOps foundation</vt:lpstr>
      <vt:lpstr>One Engineering System using Azure</vt:lpstr>
      <vt:lpstr>107,000  Engineers in Microsoft working with Azure DevOps</vt:lpstr>
      <vt:lpstr>DevOps at Microsoft</vt:lpstr>
      <vt:lpstr>Microsoft     Open Source</vt:lpstr>
      <vt:lpstr>Microsoft       Open Source</vt:lpstr>
      <vt:lpstr>Inner sourcing</vt:lpstr>
      <vt:lpstr>Be INVITING!!</vt:lpstr>
      <vt:lpstr>Reduce  Friction</vt:lpstr>
      <vt:lpstr>Be Open and Responsive</vt:lpstr>
      <vt:lpstr>Be a considerate contributor</vt:lpstr>
      <vt:lpstr>Team Performance</vt:lpstr>
      <vt:lpstr>Behaviors decide Team Performance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2019-10-01T11:29:15Z</dcterms:created>
  <dcterms:modified xsi:type="dcterms:W3CDTF">2019-10-01T11:29:49Z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divais@microsoft.com</vt:lpwstr>
  </property>
  <property fmtid="{D5CDD505-2E9C-101B-9397-08002B2CF9AE}" pid="5" name="MSIP_Label_f42aa342-8706-4288-bd11-ebb85995028c_SetDate">
    <vt:lpwstr>2019-10-01T11:29:48.8799358Z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254387cf-44d5-41fd-af71-35c26f5aba7d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